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72" r:id="rId2"/>
  </p:sldMasterIdLst>
  <p:notesMasterIdLst>
    <p:notesMasterId r:id="rId1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8286413" cy="10287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Open Sans" panose="020B0606030504020204" pitchFamily="34" charset="0"/>
      <p:regular r:id="rId24"/>
      <p:bold r:id="rId25"/>
      <p:italic r:id="rId26"/>
      <p:boldItalic r:id="rId27"/>
    </p:embeddedFont>
    <p:embeddedFont>
      <p:font typeface="Open Sans Light" panose="020B0306030504020204" pitchFamily="34" charset="0"/>
      <p:regular r:id="rId28"/>
      <p:bold r:id="rId29"/>
      <p:italic r:id="rId30"/>
      <p:boldItalic r:id="rId31"/>
    </p:embeddedFont>
    <p:embeddedFont>
      <p:font typeface="Open Sans SemiBold" panose="020B0706030804020204" pitchFamily="34" charset="0"/>
      <p:bold r:id="rId32"/>
    </p:embeddedFont>
    <p:embeddedFont>
      <p:font typeface="Ultra" panose="020B0604020202020204" charset="0"/>
      <p:regular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238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6" roundtripDataSignature="AMtx7mjSlCeXjBJEU5tWP07raVPGppVni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74" y="84"/>
      </p:cViewPr>
      <p:guideLst>
        <p:guide orient="horz" pos="3238"/>
        <p:guide pos="575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7.fntdata"/><Relationship Id="rId39" Type="http://schemas.openxmlformats.org/officeDocument/2006/relationships/theme" Target="theme/theme1.xml"/><Relationship Id="rId21" Type="http://schemas.openxmlformats.org/officeDocument/2006/relationships/font" Target="fonts/font2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customschemas.google.com/relationships/presentationmetadata" Target="metadata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" name="Google Shape;150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4" name="Google Shape;150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2" name="Google Shape;162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3" name="Google Shape;162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2" name="Google Shape;163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3" name="Google Shape;163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" name="Google Shape;164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3" name="Google Shape;164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2" name="Google Shape;165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3" name="Google Shape;165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2" name="Google Shape;166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3" name="Google Shape;166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2" name="Google Shape;167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3" name="Google Shape;167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5" name="Google Shape;168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6" name="Google Shape;168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2" name="Google Shape;151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3" name="Google Shape;151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" name="Google Shape;1521;g237c36736a1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2" name="Google Shape;1522;g237c36736a1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3" name="Google Shape;1523;g237c36736a1_1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" name="Google Shape;153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5" name="Google Shape;153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" name="Google Shape;154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7" name="Google Shape;154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 slide master</a:t>
            </a:r>
            <a:endParaRPr/>
          </a:p>
        </p:txBody>
      </p:sp>
      <p:sp>
        <p:nvSpPr>
          <p:cNvPr id="1548" name="Google Shape;1548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" name="Google Shape;157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7" name="Google Shape;157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8" name="Google Shape;158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9" name="Google Shape;158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2" name="Google Shape;160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3" name="Google Shape;160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" name="Google Shape;161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3" name="Google Shape;161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othing">
  <p:cSld name="Nothing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 Images">
  <p:cSld name="10 Images">
    <p:bg>
      <p:bgPr>
        <a:solidFill>
          <a:schemeClr val="dk2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0"/>
          <p:cNvSpPr/>
          <p:nvPr/>
        </p:nvSpPr>
        <p:spPr>
          <a:xfrm>
            <a:off x="15302222" y="6021206"/>
            <a:ext cx="811957" cy="81195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6" name="Google Shape;176;p70"/>
          <p:cNvSpPr/>
          <p:nvPr/>
        </p:nvSpPr>
        <p:spPr>
          <a:xfrm>
            <a:off x="1776050" y="3775348"/>
            <a:ext cx="1368152" cy="1368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7" name="Google Shape;177;p70"/>
          <p:cNvSpPr/>
          <p:nvPr/>
        </p:nvSpPr>
        <p:spPr>
          <a:xfrm>
            <a:off x="619487" y="3343300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8" name="Google Shape;178;p70"/>
          <p:cNvSpPr/>
          <p:nvPr/>
        </p:nvSpPr>
        <p:spPr>
          <a:xfrm>
            <a:off x="3579631" y="4035524"/>
            <a:ext cx="432048" cy="4320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9" name="Google Shape;179;p70"/>
          <p:cNvSpPr/>
          <p:nvPr/>
        </p:nvSpPr>
        <p:spPr>
          <a:xfrm>
            <a:off x="16477199" y="5820740"/>
            <a:ext cx="486995" cy="4869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0" name="Google Shape;180;p70"/>
          <p:cNvSpPr>
            <a:spLocks noGrp="1"/>
          </p:cNvSpPr>
          <p:nvPr>
            <p:ph type="pic" idx="2"/>
          </p:nvPr>
        </p:nvSpPr>
        <p:spPr>
          <a:xfrm>
            <a:off x="38182" y="43542"/>
            <a:ext cx="3600000" cy="36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181" name="Google Shape;181;p70"/>
          <p:cNvSpPr>
            <a:spLocks noGrp="1"/>
          </p:cNvSpPr>
          <p:nvPr>
            <p:ph type="pic" idx="3"/>
          </p:nvPr>
        </p:nvSpPr>
        <p:spPr>
          <a:xfrm>
            <a:off x="3687753" y="43542"/>
            <a:ext cx="3600000" cy="360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</p:sp>
      <p:sp>
        <p:nvSpPr>
          <p:cNvPr id="182" name="Google Shape;182;p70"/>
          <p:cNvSpPr>
            <a:spLocks noGrp="1"/>
          </p:cNvSpPr>
          <p:nvPr>
            <p:ph type="pic" idx="4"/>
          </p:nvPr>
        </p:nvSpPr>
        <p:spPr>
          <a:xfrm>
            <a:off x="7337324" y="43542"/>
            <a:ext cx="3600000" cy="360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sp>
      <p:sp>
        <p:nvSpPr>
          <p:cNvPr id="183" name="Google Shape;183;p70"/>
          <p:cNvSpPr>
            <a:spLocks noGrp="1"/>
          </p:cNvSpPr>
          <p:nvPr>
            <p:ph type="pic" idx="5"/>
          </p:nvPr>
        </p:nvSpPr>
        <p:spPr>
          <a:xfrm>
            <a:off x="10988185" y="43542"/>
            <a:ext cx="3600000" cy="360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</p:sp>
      <p:sp>
        <p:nvSpPr>
          <p:cNvPr id="184" name="Google Shape;184;p70"/>
          <p:cNvSpPr>
            <a:spLocks noGrp="1"/>
          </p:cNvSpPr>
          <p:nvPr>
            <p:ph type="pic" idx="6"/>
          </p:nvPr>
        </p:nvSpPr>
        <p:spPr>
          <a:xfrm>
            <a:off x="14636467" y="43542"/>
            <a:ext cx="3600000" cy="360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sp>
      <p:sp>
        <p:nvSpPr>
          <p:cNvPr id="185" name="Google Shape;185;p70"/>
          <p:cNvSpPr>
            <a:spLocks noGrp="1"/>
          </p:cNvSpPr>
          <p:nvPr>
            <p:ph type="pic" idx="7"/>
          </p:nvPr>
        </p:nvSpPr>
        <p:spPr>
          <a:xfrm>
            <a:off x="35931" y="6628665"/>
            <a:ext cx="3600000" cy="360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sp>
      <p:sp>
        <p:nvSpPr>
          <p:cNvPr id="186" name="Google Shape;186;p70"/>
          <p:cNvSpPr>
            <a:spLocks noGrp="1"/>
          </p:cNvSpPr>
          <p:nvPr>
            <p:ph type="pic" idx="8"/>
          </p:nvPr>
        </p:nvSpPr>
        <p:spPr>
          <a:xfrm>
            <a:off x="3685502" y="6628665"/>
            <a:ext cx="3600000" cy="360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</p:sp>
      <p:sp>
        <p:nvSpPr>
          <p:cNvPr id="187" name="Google Shape;187;p70"/>
          <p:cNvSpPr>
            <a:spLocks noGrp="1"/>
          </p:cNvSpPr>
          <p:nvPr>
            <p:ph type="pic" idx="9"/>
          </p:nvPr>
        </p:nvSpPr>
        <p:spPr>
          <a:xfrm>
            <a:off x="7335073" y="6628665"/>
            <a:ext cx="3600000" cy="360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sp>
      <p:sp>
        <p:nvSpPr>
          <p:cNvPr id="188" name="Google Shape;188;p70"/>
          <p:cNvSpPr>
            <a:spLocks noGrp="1"/>
          </p:cNvSpPr>
          <p:nvPr>
            <p:ph type="pic" idx="13"/>
          </p:nvPr>
        </p:nvSpPr>
        <p:spPr>
          <a:xfrm>
            <a:off x="10985934" y="6628665"/>
            <a:ext cx="3600000" cy="360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</p:sp>
      <p:sp>
        <p:nvSpPr>
          <p:cNvPr id="189" name="Google Shape;189;p70"/>
          <p:cNvSpPr>
            <a:spLocks noGrp="1"/>
          </p:cNvSpPr>
          <p:nvPr>
            <p:ph type="pic" idx="14"/>
          </p:nvPr>
        </p:nvSpPr>
        <p:spPr>
          <a:xfrm>
            <a:off x="14634216" y="6628665"/>
            <a:ext cx="3600000" cy="36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190" name="Google Shape;190;p70"/>
          <p:cNvSpPr txBox="1">
            <a:spLocks noGrp="1"/>
          </p:cNvSpPr>
          <p:nvPr>
            <p:ph type="title"/>
          </p:nvPr>
        </p:nvSpPr>
        <p:spPr>
          <a:xfrm>
            <a:off x="725714" y="3955852"/>
            <a:ext cx="16822057" cy="1350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Ultra"/>
              <a:buNone/>
              <a:defRPr sz="6600">
                <a:solidFill>
                  <a:schemeClr val="lt1"/>
                </a:solidFill>
                <a:latin typeface="Ultra"/>
                <a:ea typeface="Ultra"/>
                <a:cs typeface="Ultra"/>
                <a:sym typeface="Ult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70"/>
          <p:cNvSpPr/>
          <p:nvPr/>
        </p:nvSpPr>
        <p:spPr>
          <a:xfrm>
            <a:off x="7522233" y="5321983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2" name="Google Shape;192;p70"/>
          <p:cNvSpPr txBox="1">
            <a:spLocks noGrp="1"/>
          </p:cNvSpPr>
          <p:nvPr>
            <p:ph type="body" idx="1"/>
          </p:nvPr>
        </p:nvSpPr>
        <p:spPr>
          <a:xfrm>
            <a:off x="725714" y="5394653"/>
            <a:ext cx="16822057" cy="935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 i="1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3" name="Google Shape;193;p70"/>
          <p:cNvSpPr/>
          <p:nvPr/>
        </p:nvSpPr>
        <p:spPr>
          <a:xfrm>
            <a:off x="17313986" y="5243147"/>
            <a:ext cx="757710" cy="75771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s &amp; Text">
  <p:cSld name="Images &amp; Text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71"/>
          <p:cNvSpPr/>
          <p:nvPr/>
        </p:nvSpPr>
        <p:spPr>
          <a:xfrm>
            <a:off x="0" y="0"/>
            <a:ext cx="51435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6" name="Google Shape;196;p71"/>
          <p:cNvSpPr>
            <a:spLocks noGrp="1"/>
          </p:cNvSpPr>
          <p:nvPr>
            <p:ph type="pic" idx="2"/>
          </p:nvPr>
        </p:nvSpPr>
        <p:spPr>
          <a:xfrm>
            <a:off x="-1" y="5143500"/>
            <a:ext cx="9142413" cy="51435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97" name="Google Shape;197;p71"/>
          <p:cNvSpPr>
            <a:spLocks noGrp="1"/>
          </p:cNvSpPr>
          <p:nvPr>
            <p:ph type="pic" idx="3"/>
          </p:nvPr>
        </p:nvSpPr>
        <p:spPr>
          <a:xfrm>
            <a:off x="5120145" y="0"/>
            <a:ext cx="7119405" cy="51435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98" name="Google Shape;198;p71"/>
          <p:cNvSpPr>
            <a:spLocks noGrp="1"/>
          </p:cNvSpPr>
          <p:nvPr>
            <p:ph type="pic" idx="4"/>
          </p:nvPr>
        </p:nvSpPr>
        <p:spPr>
          <a:xfrm>
            <a:off x="12239550" y="0"/>
            <a:ext cx="6046863" cy="51435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99" name="Google Shape;199;p71"/>
          <p:cNvSpPr/>
          <p:nvPr/>
        </p:nvSpPr>
        <p:spPr>
          <a:xfrm>
            <a:off x="9142413" y="5143500"/>
            <a:ext cx="410525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0" name="Google Shape;200;p71"/>
          <p:cNvSpPr>
            <a:spLocks noGrp="1"/>
          </p:cNvSpPr>
          <p:nvPr>
            <p:ph type="pic" idx="5"/>
          </p:nvPr>
        </p:nvSpPr>
        <p:spPr>
          <a:xfrm>
            <a:off x="13247662" y="5143500"/>
            <a:ext cx="5029236" cy="51435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01" name="Google Shape;201;p71"/>
          <p:cNvSpPr txBox="1">
            <a:spLocks noGrp="1"/>
          </p:cNvSpPr>
          <p:nvPr>
            <p:ph type="title"/>
          </p:nvPr>
        </p:nvSpPr>
        <p:spPr>
          <a:xfrm>
            <a:off x="214214" y="751012"/>
            <a:ext cx="4680520" cy="1566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71"/>
          <p:cNvSpPr txBox="1">
            <a:spLocks noGrp="1"/>
          </p:cNvSpPr>
          <p:nvPr>
            <p:ph type="body" idx="1"/>
          </p:nvPr>
        </p:nvSpPr>
        <p:spPr>
          <a:xfrm>
            <a:off x="214214" y="2552574"/>
            <a:ext cx="4680521" cy="2230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3" name="Google Shape;203;p71"/>
          <p:cNvSpPr txBox="1">
            <a:spLocks noGrp="1"/>
          </p:cNvSpPr>
          <p:nvPr>
            <p:ph type="body" idx="6"/>
          </p:nvPr>
        </p:nvSpPr>
        <p:spPr>
          <a:xfrm>
            <a:off x="9287222" y="5359524"/>
            <a:ext cx="3816424" cy="468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">
  <p:cSld name="Strategy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72"/>
          <p:cNvSpPr/>
          <p:nvPr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6" name="Google Shape;206;p72"/>
          <p:cNvSpPr/>
          <p:nvPr/>
        </p:nvSpPr>
        <p:spPr>
          <a:xfrm>
            <a:off x="0" y="5965370"/>
            <a:ext cx="18286413" cy="432162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07" name="Google Shape;207;p72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18462" y="4451598"/>
            <a:ext cx="1009181" cy="1513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7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41034" y="4457082"/>
            <a:ext cx="981758" cy="1508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72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5154" y="4160910"/>
            <a:ext cx="1206628" cy="1804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72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95418" y="3705682"/>
            <a:ext cx="1061284" cy="2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72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94825" y="3628895"/>
            <a:ext cx="1173721" cy="233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72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306314" y="3283360"/>
            <a:ext cx="1170979" cy="2682009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72"/>
          <p:cNvSpPr txBox="1">
            <a:spLocks noGrp="1"/>
          </p:cNvSpPr>
          <p:nvPr>
            <p:ph type="body" idx="1"/>
          </p:nvPr>
        </p:nvSpPr>
        <p:spPr>
          <a:xfrm>
            <a:off x="1042793" y="2918326"/>
            <a:ext cx="4389120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4" name="Google Shape;214;p72"/>
          <p:cNvSpPr txBox="1">
            <a:spLocks noGrp="1"/>
          </p:cNvSpPr>
          <p:nvPr>
            <p:ph type="body" idx="2"/>
          </p:nvPr>
        </p:nvSpPr>
        <p:spPr>
          <a:xfrm>
            <a:off x="3223052" y="2062221"/>
            <a:ext cx="4389120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 i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5" name="Google Shape;215;p72"/>
          <p:cNvSpPr txBox="1">
            <a:spLocks noGrp="1"/>
          </p:cNvSpPr>
          <p:nvPr>
            <p:ph type="body" idx="3"/>
          </p:nvPr>
        </p:nvSpPr>
        <p:spPr>
          <a:xfrm>
            <a:off x="10287125" y="1516812"/>
            <a:ext cx="4389120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 i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6" name="Google Shape;216;p72"/>
          <p:cNvSpPr txBox="1">
            <a:spLocks noGrp="1"/>
          </p:cNvSpPr>
          <p:nvPr>
            <p:ph type="body" idx="4"/>
          </p:nvPr>
        </p:nvSpPr>
        <p:spPr>
          <a:xfrm>
            <a:off x="7884580" y="2386311"/>
            <a:ext cx="4389120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 i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7" name="Google Shape;217;p72"/>
          <p:cNvSpPr txBox="1">
            <a:spLocks noGrp="1"/>
          </p:cNvSpPr>
          <p:nvPr>
            <p:ph type="body" idx="5"/>
          </p:nvPr>
        </p:nvSpPr>
        <p:spPr>
          <a:xfrm>
            <a:off x="5726308" y="1206116"/>
            <a:ext cx="4389120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8" name="Google Shape;218;p72"/>
          <p:cNvSpPr txBox="1">
            <a:spLocks noGrp="1"/>
          </p:cNvSpPr>
          <p:nvPr>
            <p:ph type="body" idx="6"/>
          </p:nvPr>
        </p:nvSpPr>
        <p:spPr>
          <a:xfrm>
            <a:off x="12697243" y="647313"/>
            <a:ext cx="4389120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19" name="Google Shape;219;p72"/>
          <p:cNvCxnSpPr>
            <a:stCxn id="213" idx="2"/>
          </p:cNvCxnSpPr>
          <p:nvPr/>
        </p:nvCxnSpPr>
        <p:spPr>
          <a:xfrm>
            <a:off x="3237353" y="3638406"/>
            <a:ext cx="0" cy="672300"/>
          </a:xfrm>
          <a:prstGeom prst="straightConnector1">
            <a:avLst/>
          </a:prstGeom>
          <a:noFill/>
          <a:ln w="28575" cap="flat" cmpd="sng">
            <a:solidFill>
              <a:srgbClr val="00AAE1"/>
            </a:solidFill>
            <a:prstDash val="dot"/>
            <a:round/>
            <a:headEnd type="oval" w="lg" len="lg"/>
            <a:tailEnd type="oval" w="lg" len="lg"/>
          </a:ln>
        </p:spPr>
      </p:cxnSp>
      <p:cxnSp>
        <p:nvCxnSpPr>
          <p:cNvPr id="220" name="Google Shape;220;p72"/>
          <p:cNvCxnSpPr/>
          <p:nvPr/>
        </p:nvCxnSpPr>
        <p:spPr>
          <a:xfrm>
            <a:off x="5425323" y="2917371"/>
            <a:ext cx="0" cy="1383775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dot"/>
            <a:round/>
            <a:headEnd type="oval" w="lg" len="lg"/>
            <a:tailEnd type="oval" w="lg" len="lg"/>
          </a:ln>
        </p:spPr>
      </p:cxnSp>
      <p:cxnSp>
        <p:nvCxnSpPr>
          <p:cNvPr id="221" name="Google Shape;221;p72"/>
          <p:cNvCxnSpPr/>
          <p:nvPr/>
        </p:nvCxnSpPr>
        <p:spPr>
          <a:xfrm>
            <a:off x="7903696" y="2046514"/>
            <a:ext cx="0" cy="1898912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dot"/>
            <a:round/>
            <a:headEnd type="oval" w="lg" len="lg"/>
            <a:tailEnd type="oval" w="lg" len="lg"/>
          </a:ln>
        </p:spPr>
      </p:cxnSp>
      <p:cxnSp>
        <p:nvCxnSpPr>
          <p:cNvPr id="222" name="Google Shape;222;p72"/>
          <p:cNvCxnSpPr/>
          <p:nvPr/>
        </p:nvCxnSpPr>
        <p:spPr>
          <a:xfrm>
            <a:off x="10068670" y="3148370"/>
            <a:ext cx="0" cy="335059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dot"/>
            <a:round/>
            <a:headEnd type="oval" w="lg" len="lg"/>
            <a:tailEnd type="oval" w="lg" len="lg"/>
          </a:ln>
        </p:spPr>
      </p:cxnSp>
      <p:cxnSp>
        <p:nvCxnSpPr>
          <p:cNvPr id="223" name="Google Shape;223;p72"/>
          <p:cNvCxnSpPr/>
          <p:nvPr/>
        </p:nvCxnSpPr>
        <p:spPr>
          <a:xfrm>
            <a:off x="12481685" y="2261998"/>
            <a:ext cx="0" cy="1221431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dot"/>
            <a:round/>
            <a:headEnd type="oval" w="lg" len="lg"/>
            <a:tailEnd type="oval" w="lg" len="lg"/>
          </a:ln>
        </p:spPr>
      </p:cxnSp>
      <p:cxnSp>
        <p:nvCxnSpPr>
          <p:cNvPr id="224" name="Google Shape;224;p72"/>
          <p:cNvCxnSpPr/>
          <p:nvPr/>
        </p:nvCxnSpPr>
        <p:spPr>
          <a:xfrm>
            <a:off x="14906985" y="1384448"/>
            <a:ext cx="0" cy="1763922"/>
          </a:xfrm>
          <a:prstGeom prst="straightConnector1">
            <a:avLst/>
          </a:prstGeom>
          <a:noFill/>
          <a:ln w="28575" cap="flat" cmpd="sng">
            <a:solidFill>
              <a:schemeClr val="accent6"/>
            </a:solidFill>
            <a:prstDash val="dot"/>
            <a:round/>
            <a:headEnd type="oval" w="lg" len="lg"/>
            <a:tailEnd type="oval" w="lg" len="lg"/>
          </a:ln>
        </p:spPr>
      </p:cxnSp>
      <p:sp>
        <p:nvSpPr>
          <p:cNvPr id="225" name="Google Shape;225;p72"/>
          <p:cNvSpPr txBox="1">
            <a:spLocks noGrp="1"/>
          </p:cNvSpPr>
          <p:nvPr>
            <p:ph type="title"/>
          </p:nvPr>
        </p:nvSpPr>
        <p:spPr>
          <a:xfrm>
            <a:off x="725714" y="6321681"/>
            <a:ext cx="16822057" cy="1350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Ultra"/>
              <a:buNone/>
              <a:defRPr sz="6600">
                <a:solidFill>
                  <a:schemeClr val="lt1"/>
                </a:solidFill>
                <a:latin typeface="Ultra"/>
                <a:ea typeface="Ultra"/>
                <a:cs typeface="Ultra"/>
                <a:sym typeface="Ult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72"/>
          <p:cNvSpPr/>
          <p:nvPr/>
        </p:nvSpPr>
        <p:spPr>
          <a:xfrm>
            <a:off x="7522233" y="7687812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7" name="Google Shape;227;p72"/>
          <p:cNvSpPr txBox="1">
            <a:spLocks noGrp="1"/>
          </p:cNvSpPr>
          <p:nvPr>
            <p:ph type="body" idx="7"/>
          </p:nvPr>
        </p:nvSpPr>
        <p:spPr>
          <a:xfrm>
            <a:off x="430238" y="7982857"/>
            <a:ext cx="17425936" cy="1669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Opinions">
  <p:cSld name="2 Opinions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Google Shape;229;p73"/>
          <p:cNvGrpSpPr/>
          <p:nvPr/>
        </p:nvGrpSpPr>
        <p:grpSpPr>
          <a:xfrm>
            <a:off x="8014097" y="55909"/>
            <a:ext cx="10272315" cy="6722912"/>
            <a:chOff x="7426437" y="55909"/>
            <a:chExt cx="10859975" cy="6722912"/>
          </a:xfrm>
        </p:grpSpPr>
        <p:sp>
          <p:nvSpPr>
            <p:cNvPr id="230" name="Google Shape;230;p73"/>
            <p:cNvSpPr/>
            <p:nvPr/>
          </p:nvSpPr>
          <p:spPr>
            <a:xfrm>
              <a:off x="10859975" y="111818"/>
              <a:ext cx="7426437" cy="6667003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31" name="Google Shape;231;p73"/>
            <p:cNvSpPr/>
            <p:nvPr/>
          </p:nvSpPr>
          <p:spPr>
            <a:xfrm flipH="1">
              <a:off x="7426437" y="55909"/>
              <a:ext cx="3433538" cy="6722912"/>
            </a:xfrm>
            <a:prstGeom prst="rtTriangle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232" name="Google Shape;232;p73"/>
          <p:cNvSpPr/>
          <p:nvPr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33" name="Google Shape;233;p73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2255" y="707944"/>
            <a:ext cx="1923834" cy="6070878"/>
          </a:xfrm>
          <a:prstGeom prst="rect">
            <a:avLst/>
          </a:prstGeom>
          <a:noFill/>
          <a:ln>
            <a:noFill/>
          </a:ln>
          <a:effectLst>
            <a:outerShdw blurRad="76200" sy="23000" kx="1200000" algn="br" rotWithShape="0">
              <a:srgbClr val="000000">
                <a:alpha val="20000"/>
              </a:srgbClr>
            </a:outerShdw>
          </a:effectLst>
        </p:spPr>
      </p:pic>
      <p:pic>
        <p:nvPicPr>
          <p:cNvPr id="234" name="Google Shape;234;p7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50290" y="1526595"/>
            <a:ext cx="1780558" cy="5252227"/>
          </a:xfrm>
          <a:prstGeom prst="rect">
            <a:avLst/>
          </a:prstGeom>
          <a:noFill/>
          <a:ln>
            <a:noFill/>
          </a:ln>
          <a:effectLst>
            <a:outerShdw blurRad="76200" sy="23000" kx="1200000" algn="br" rotWithShape="0">
              <a:srgbClr val="000000">
                <a:alpha val="20000"/>
              </a:srgbClr>
            </a:outerShdw>
          </a:effectLst>
        </p:spPr>
      </p:pic>
      <p:sp>
        <p:nvSpPr>
          <p:cNvPr id="235" name="Google Shape;235;p73"/>
          <p:cNvSpPr/>
          <p:nvPr/>
        </p:nvSpPr>
        <p:spPr>
          <a:xfrm>
            <a:off x="0" y="6778822"/>
            <a:ext cx="18286413" cy="350817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6" name="Google Shape;236;p73"/>
          <p:cNvSpPr txBox="1">
            <a:spLocks noGrp="1"/>
          </p:cNvSpPr>
          <p:nvPr>
            <p:ph type="title"/>
          </p:nvPr>
        </p:nvSpPr>
        <p:spPr>
          <a:xfrm>
            <a:off x="725714" y="6956681"/>
            <a:ext cx="16822057" cy="1350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Ultra"/>
              <a:buNone/>
              <a:defRPr sz="6600">
                <a:solidFill>
                  <a:schemeClr val="lt1"/>
                </a:solidFill>
                <a:latin typeface="Ultra"/>
                <a:ea typeface="Ultra"/>
                <a:cs typeface="Ultra"/>
                <a:sym typeface="Ult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73"/>
          <p:cNvSpPr/>
          <p:nvPr/>
        </p:nvSpPr>
        <p:spPr>
          <a:xfrm>
            <a:off x="7522233" y="8322812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8" name="Google Shape;238;p73"/>
          <p:cNvSpPr txBox="1">
            <a:spLocks noGrp="1"/>
          </p:cNvSpPr>
          <p:nvPr>
            <p:ph type="body" idx="1"/>
          </p:nvPr>
        </p:nvSpPr>
        <p:spPr>
          <a:xfrm>
            <a:off x="11651672" y="596076"/>
            <a:ext cx="6054437" cy="1232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6600"/>
              <a:buNone/>
              <a:defRPr sz="6600" b="0" i="0" u="none">
                <a:solidFill>
                  <a:schemeClr val="accent1"/>
                </a:solidFill>
                <a:latin typeface="Ultra"/>
                <a:ea typeface="Ultra"/>
                <a:cs typeface="Ultra"/>
                <a:sym typeface="Ultra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9" name="Google Shape;239;p73"/>
          <p:cNvSpPr txBox="1">
            <a:spLocks noGrp="1"/>
          </p:cNvSpPr>
          <p:nvPr>
            <p:ph type="body" idx="2"/>
          </p:nvPr>
        </p:nvSpPr>
        <p:spPr>
          <a:xfrm>
            <a:off x="457943" y="596076"/>
            <a:ext cx="5679617" cy="1232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6600"/>
              <a:buNone/>
              <a:defRPr sz="6600" b="0" i="0" u="none">
                <a:solidFill>
                  <a:schemeClr val="accent5"/>
                </a:solidFill>
                <a:latin typeface="Ultra"/>
                <a:ea typeface="Ultra"/>
                <a:cs typeface="Ultra"/>
                <a:sym typeface="Ultra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0" name="Google Shape;240;p73"/>
          <p:cNvSpPr txBox="1">
            <a:spLocks noGrp="1"/>
          </p:cNvSpPr>
          <p:nvPr>
            <p:ph type="body" idx="3"/>
          </p:nvPr>
        </p:nvSpPr>
        <p:spPr>
          <a:xfrm>
            <a:off x="430238" y="8532911"/>
            <a:ext cx="17425936" cy="1497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1" name="Google Shape;241;p73"/>
          <p:cNvSpPr txBox="1">
            <a:spLocks noGrp="1"/>
          </p:cNvSpPr>
          <p:nvPr>
            <p:ph type="body" idx="4"/>
          </p:nvPr>
        </p:nvSpPr>
        <p:spPr>
          <a:xfrm>
            <a:off x="1091352" y="2895600"/>
            <a:ext cx="5277087" cy="983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 i="0" u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2" name="Google Shape;242;p73"/>
          <p:cNvSpPr/>
          <p:nvPr/>
        </p:nvSpPr>
        <p:spPr>
          <a:xfrm>
            <a:off x="535674" y="3182774"/>
            <a:ext cx="409325" cy="4093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3" name="Google Shape;243;p73"/>
          <p:cNvSpPr txBox="1">
            <a:spLocks noGrp="1"/>
          </p:cNvSpPr>
          <p:nvPr>
            <p:ph type="body" idx="5"/>
          </p:nvPr>
        </p:nvSpPr>
        <p:spPr>
          <a:xfrm>
            <a:off x="1091352" y="4045528"/>
            <a:ext cx="5277087" cy="983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 i="0" u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4" name="Google Shape;244;p73"/>
          <p:cNvSpPr/>
          <p:nvPr/>
        </p:nvSpPr>
        <p:spPr>
          <a:xfrm>
            <a:off x="541721" y="4332702"/>
            <a:ext cx="409325" cy="4093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5" name="Google Shape;245;p73"/>
          <p:cNvSpPr txBox="1">
            <a:spLocks noGrp="1"/>
          </p:cNvSpPr>
          <p:nvPr>
            <p:ph type="body" idx="6"/>
          </p:nvPr>
        </p:nvSpPr>
        <p:spPr>
          <a:xfrm>
            <a:off x="1091352" y="5195455"/>
            <a:ext cx="5277087" cy="983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 i="0" u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6" name="Google Shape;246;p73"/>
          <p:cNvSpPr/>
          <p:nvPr/>
        </p:nvSpPr>
        <p:spPr>
          <a:xfrm>
            <a:off x="535674" y="5482629"/>
            <a:ext cx="409325" cy="4093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7" name="Google Shape;247;p73"/>
          <p:cNvSpPr txBox="1">
            <a:spLocks noGrp="1"/>
          </p:cNvSpPr>
          <p:nvPr>
            <p:ph type="body" idx="7"/>
          </p:nvPr>
        </p:nvSpPr>
        <p:spPr>
          <a:xfrm>
            <a:off x="12558306" y="2898757"/>
            <a:ext cx="5277087" cy="983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 i="0" u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8" name="Google Shape;248;p73"/>
          <p:cNvSpPr/>
          <p:nvPr/>
        </p:nvSpPr>
        <p:spPr>
          <a:xfrm>
            <a:off x="12002628" y="3185931"/>
            <a:ext cx="409325" cy="4093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9" name="Google Shape;249;p73"/>
          <p:cNvSpPr txBox="1">
            <a:spLocks noGrp="1"/>
          </p:cNvSpPr>
          <p:nvPr>
            <p:ph type="body" idx="8"/>
          </p:nvPr>
        </p:nvSpPr>
        <p:spPr>
          <a:xfrm>
            <a:off x="12558306" y="4048685"/>
            <a:ext cx="5277087" cy="983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 i="0" u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0" name="Google Shape;250;p73"/>
          <p:cNvSpPr/>
          <p:nvPr/>
        </p:nvSpPr>
        <p:spPr>
          <a:xfrm>
            <a:off x="12002628" y="4335859"/>
            <a:ext cx="409325" cy="4093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1" name="Google Shape;251;p73"/>
          <p:cNvSpPr txBox="1">
            <a:spLocks noGrp="1"/>
          </p:cNvSpPr>
          <p:nvPr>
            <p:ph type="body" idx="9"/>
          </p:nvPr>
        </p:nvSpPr>
        <p:spPr>
          <a:xfrm>
            <a:off x="12558306" y="5198612"/>
            <a:ext cx="5277087" cy="983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 i="0" u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2" name="Google Shape;252;p73"/>
          <p:cNvSpPr/>
          <p:nvPr/>
        </p:nvSpPr>
        <p:spPr>
          <a:xfrm>
            <a:off x="12002628" y="5485786"/>
            <a:ext cx="409325" cy="4093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3" name="Google Shape;253;p73"/>
          <p:cNvSpPr/>
          <p:nvPr/>
        </p:nvSpPr>
        <p:spPr>
          <a:xfrm>
            <a:off x="3199615" y="1838884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4" name="Google Shape;254;p73"/>
          <p:cNvSpPr/>
          <p:nvPr/>
        </p:nvSpPr>
        <p:spPr>
          <a:xfrm>
            <a:off x="11055142" y="1838884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vices">
  <p:cSld name="Devices">
    <p:bg>
      <p:bgPr>
        <a:solidFill>
          <a:schemeClr val="dk2"/>
        </a:solid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74"/>
          <p:cNvSpPr/>
          <p:nvPr/>
        </p:nvSpPr>
        <p:spPr>
          <a:xfrm>
            <a:off x="-1" y="-1"/>
            <a:ext cx="18286413" cy="622662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57" name="Google Shape;257;p74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9146" y="462980"/>
            <a:ext cx="7911618" cy="6409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7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00301" y="1425361"/>
            <a:ext cx="3830770" cy="5446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74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7296" y="2706412"/>
            <a:ext cx="2044962" cy="4165664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74"/>
          <p:cNvSpPr>
            <a:spLocks noGrp="1"/>
          </p:cNvSpPr>
          <p:nvPr>
            <p:ph type="pic" idx="2"/>
          </p:nvPr>
        </p:nvSpPr>
        <p:spPr>
          <a:xfrm>
            <a:off x="3394909" y="3236669"/>
            <a:ext cx="1709737" cy="3105150"/>
          </a:xfrm>
          <a:prstGeom prst="rect">
            <a:avLst/>
          </a:prstGeom>
          <a:noFill/>
          <a:ln>
            <a:noFill/>
          </a:ln>
        </p:spPr>
      </p:sp>
      <p:sp>
        <p:nvSpPr>
          <p:cNvPr id="261" name="Google Shape;261;p74"/>
          <p:cNvSpPr>
            <a:spLocks noGrp="1"/>
          </p:cNvSpPr>
          <p:nvPr>
            <p:ph type="pic" idx="3"/>
          </p:nvPr>
        </p:nvSpPr>
        <p:spPr>
          <a:xfrm>
            <a:off x="5489811" y="733010"/>
            <a:ext cx="7335815" cy="4056234"/>
          </a:xfrm>
          <a:prstGeom prst="rect">
            <a:avLst/>
          </a:prstGeom>
          <a:noFill/>
          <a:ln>
            <a:noFill/>
          </a:ln>
        </p:spPr>
      </p:sp>
      <p:sp>
        <p:nvSpPr>
          <p:cNvPr id="262" name="Google Shape;262;p74"/>
          <p:cNvSpPr>
            <a:spLocks noGrp="1"/>
          </p:cNvSpPr>
          <p:nvPr>
            <p:ph type="pic" idx="4"/>
          </p:nvPr>
        </p:nvSpPr>
        <p:spPr>
          <a:xfrm>
            <a:off x="13257470" y="1924050"/>
            <a:ext cx="3314700" cy="4434585"/>
          </a:xfrm>
          <a:prstGeom prst="rect">
            <a:avLst/>
          </a:prstGeom>
          <a:noFill/>
          <a:ln>
            <a:noFill/>
          </a:ln>
        </p:spPr>
      </p:sp>
      <p:sp>
        <p:nvSpPr>
          <p:cNvPr id="263" name="Google Shape;263;p74"/>
          <p:cNvSpPr txBox="1">
            <a:spLocks noGrp="1"/>
          </p:cNvSpPr>
          <p:nvPr>
            <p:ph type="title"/>
          </p:nvPr>
        </p:nvSpPr>
        <p:spPr>
          <a:xfrm>
            <a:off x="725714" y="6771615"/>
            <a:ext cx="16822057" cy="1350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Ultra"/>
              <a:buNone/>
              <a:defRPr sz="6600">
                <a:solidFill>
                  <a:schemeClr val="lt1"/>
                </a:solidFill>
                <a:latin typeface="Ultra"/>
                <a:ea typeface="Ultra"/>
                <a:cs typeface="Ultra"/>
                <a:sym typeface="Ult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74"/>
          <p:cNvSpPr/>
          <p:nvPr/>
        </p:nvSpPr>
        <p:spPr>
          <a:xfrm>
            <a:off x="7522233" y="8137746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5" name="Google Shape;265;p74"/>
          <p:cNvSpPr txBox="1">
            <a:spLocks noGrp="1"/>
          </p:cNvSpPr>
          <p:nvPr>
            <p:ph type="body" idx="1"/>
          </p:nvPr>
        </p:nvSpPr>
        <p:spPr>
          <a:xfrm>
            <a:off x="430238" y="8432792"/>
            <a:ext cx="17425936" cy="1509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b 1">
  <p:cSld name="Web 1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75"/>
          <p:cNvSpPr/>
          <p:nvPr/>
        </p:nvSpPr>
        <p:spPr>
          <a:xfrm>
            <a:off x="-1" y="6350000"/>
            <a:ext cx="18286413" cy="3937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8" name="Google Shape;268;p75"/>
          <p:cNvSpPr/>
          <p:nvPr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9" name="Google Shape;269;p75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75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1432959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D8D8D"/>
              </a:buClr>
              <a:buSzPts val="2400"/>
              <a:buNone/>
              <a:defRPr i="1">
                <a:solidFill>
                  <a:srgbClr val="8D8D8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1" name="Google Shape;271;p75"/>
          <p:cNvSpPr/>
          <p:nvPr/>
        </p:nvSpPr>
        <p:spPr>
          <a:xfrm>
            <a:off x="3238550" y="1399084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2" name="Google Shape;272;p75"/>
          <p:cNvSpPr>
            <a:spLocks noGrp="1"/>
          </p:cNvSpPr>
          <p:nvPr>
            <p:ph type="pic" idx="2"/>
          </p:nvPr>
        </p:nvSpPr>
        <p:spPr>
          <a:xfrm>
            <a:off x="803048" y="3255738"/>
            <a:ext cx="8534400" cy="4800600"/>
          </a:xfrm>
          <a:prstGeom prst="rect">
            <a:avLst/>
          </a:prstGeom>
          <a:solidFill>
            <a:srgbClr val="E7F4D3"/>
          </a:solidFill>
          <a:ln>
            <a:noFill/>
          </a:ln>
        </p:spPr>
      </p:sp>
      <p:sp>
        <p:nvSpPr>
          <p:cNvPr id="273" name="Google Shape;273;p75"/>
          <p:cNvSpPr/>
          <p:nvPr/>
        </p:nvSpPr>
        <p:spPr>
          <a:xfrm>
            <a:off x="803274" y="2768375"/>
            <a:ext cx="8534400" cy="487140"/>
          </a:xfrm>
          <a:custGeom>
            <a:avLst/>
            <a:gdLst/>
            <a:ahLst/>
            <a:cxnLst/>
            <a:rect l="l" t="t" r="r" b="b"/>
            <a:pathLst>
              <a:path w="8534400" h="487140" extrusionOk="0">
                <a:moveTo>
                  <a:pt x="148176" y="0"/>
                </a:moveTo>
                <a:lnTo>
                  <a:pt x="8386224" y="0"/>
                </a:lnTo>
                <a:cubicBezTo>
                  <a:pt x="8468059" y="0"/>
                  <a:pt x="8534400" y="66341"/>
                  <a:pt x="8534400" y="148176"/>
                </a:cubicBezTo>
                <a:lnTo>
                  <a:pt x="8534400" y="487140"/>
                </a:lnTo>
                <a:lnTo>
                  <a:pt x="0" y="487140"/>
                </a:lnTo>
                <a:lnTo>
                  <a:pt x="0" y="148176"/>
                </a:lnTo>
                <a:cubicBezTo>
                  <a:pt x="0" y="66341"/>
                  <a:pt x="66341" y="0"/>
                  <a:pt x="148176" y="0"/>
                </a:cubicBez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4" name="Google Shape;274;p75"/>
          <p:cNvSpPr/>
          <p:nvPr/>
        </p:nvSpPr>
        <p:spPr>
          <a:xfrm>
            <a:off x="803274" y="3192015"/>
            <a:ext cx="8534400" cy="635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75" name="Google Shape;275;p75"/>
          <p:cNvGrpSpPr/>
          <p:nvPr/>
        </p:nvGrpSpPr>
        <p:grpSpPr>
          <a:xfrm>
            <a:off x="985610" y="2907170"/>
            <a:ext cx="542925" cy="142875"/>
            <a:chOff x="2524125" y="1614487"/>
            <a:chExt cx="542925" cy="142875"/>
          </a:xfrm>
        </p:grpSpPr>
        <p:sp>
          <p:nvSpPr>
            <p:cNvPr id="276" name="Google Shape;276;p75"/>
            <p:cNvSpPr/>
            <p:nvPr/>
          </p:nvSpPr>
          <p:spPr>
            <a:xfrm>
              <a:off x="2524125" y="1614487"/>
              <a:ext cx="142875" cy="14287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77" name="Google Shape;277;p75"/>
            <p:cNvSpPr/>
            <p:nvPr/>
          </p:nvSpPr>
          <p:spPr>
            <a:xfrm>
              <a:off x="2724150" y="1614487"/>
              <a:ext cx="142875" cy="14287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78" name="Google Shape;278;p75"/>
            <p:cNvSpPr/>
            <p:nvPr/>
          </p:nvSpPr>
          <p:spPr>
            <a:xfrm>
              <a:off x="2924175" y="1614487"/>
              <a:ext cx="142875" cy="1428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279" name="Google Shape;279;p75"/>
          <p:cNvGrpSpPr/>
          <p:nvPr/>
        </p:nvGrpSpPr>
        <p:grpSpPr>
          <a:xfrm>
            <a:off x="8958034" y="2883357"/>
            <a:ext cx="200026" cy="190500"/>
            <a:chOff x="7781924" y="1704975"/>
            <a:chExt cx="200026" cy="190500"/>
          </a:xfrm>
        </p:grpSpPr>
        <p:sp>
          <p:nvSpPr>
            <p:cNvPr id="280" name="Google Shape;280;p75"/>
            <p:cNvSpPr/>
            <p:nvPr/>
          </p:nvSpPr>
          <p:spPr>
            <a:xfrm>
              <a:off x="7781925" y="1704975"/>
              <a:ext cx="200025" cy="47625"/>
            </a:xfrm>
            <a:prstGeom prst="rect">
              <a:avLst/>
            </a:prstGeom>
            <a:solidFill>
              <a:srgbClr val="8D8D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1" name="Google Shape;281;p75"/>
            <p:cNvSpPr/>
            <p:nvPr/>
          </p:nvSpPr>
          <p:spPr>
            <a:xfrm>
              <a:off x="7781925" y="1776413"/>
              <a:ext cx="200025" cy="47625"/>
            </a:xfrm>
            <a:prstGeom prst="rect">
              <a:avLst/>
            </a:prstGeom>
            <a:solidFill>
              <a:srgbClr val="8D8D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2" name="Google Shape;282;p75"/>
            <p:cNvSpPr/>
            <p:nvPr/>
          </p:nvSpPr>
          <p:spPr>
            <a:xfrm>
              <a:off x="7781924" y="1847850"/>
              <a:ext cx="200025" cy="47625"/>
            </a:xfrm>
            <a:prstGeom prst="rect">
              <a:avLst/>
            </a:prstGeom>
            <a:solidFill>
              <a:srgbClr val="8D8D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283" name="Google Shape;283;p75"/>
          <p:cNvSpPr/>
          <p:nvPr/>
        </p:nvSpPr>
        <p:spPr>
          <a:xfrm rot="2700000">
            <a:off x="2387421" y="4360030"/>
            <a:ext cx="12778290" cy="9622369"/>
          </a:xfrm>
          <a:custGeom>
            <a:avLst/>
            <a:gdLst/>
            <a:ahLst/>
            <a:cxnLst/>
            <a:rect l="l" t="t" r="r" b="b"/>
            <a:pathLst>
              <a:path w="12778290" h="9622369" extrusionOk="0">
                <a:moveTo>
                  <a:pt x="2350963" y="1"/>
                </a:moveTo>
                <a:lnTo>
                  <a:pt x="12778290" y="0"/>
                </a:lnTo>
                <a:lnTo>
                  <a:pt x="3155921" y="9622369"/>
                </a:lnTo>
                <a:lnTo>
                  <a:pt x="0" y="9622369"/>
                </a:lnTo>
                <a:lnTo>
                  <a:pt x="5986665" y="3635704"/>
                </a:lnTo>
                <a:close/>
              </a:path>
            </a:pathLst>
          </a:custGeom>
          <a:solidFill>
            <a:schemeClr val="dk1">
              <a:alpha val="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4" name="Google Shape;284;p75"/>
          <p:cNvSpPr/>
          <p:nvPr/>
        </p:nvSpPr>
        <p:spPr>
          <a:xfrm>
            <a:off x="9873123" y="6594216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5" name="Google Shape;285;p75"/>
          <p:cNvSpPr txBox="1">
            <a:spLocks noGrp="1"/>
          </p:cNvSpPr>
          <p:nvPr>
            <p:ph type="body" idx="3"/>
          </p:nvPr>
        </p:nvSpPr>
        <p:spPr>
          <a:xfrm>
            <a:off x="9782631" y="6715047"/>
            <a:ext cx="7794169" cy="2251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6" name="Google Shape;286;p75"/>
          <p:cNvSpPr txBox="1">
            <a:spLocks noGrp="1"/>
          </p:cNvSpPr>
          <p:nvPr>
            <p:ph type="body" idx="4"/>
          </p:nvPr>
        </p:nvSpPr>
        <p:spPr>
          <a:xfrm>
            <a:off x="10428801" y="2786683"/>
            <a:ext cx="7122599" cy="983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 i="0" u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7" name="Google Shape;287;p75"/>
          <p:cNvSpPr/>
          <p:nvPr/>
        </p:nvSpPr>
        <p:spPr>
          <a:xfrm>
            <a:off x="9873123" y="3073857"/>
            <a:ext cx="409325" cy="4093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8" name="Google Shape;288;p75"/>
          <p:cNvSpPr txBox="1">
            <a:spLocks noGrp="1"/>
          </p:cNvSpPr>
          <p:nvPr>
            <p:ph type="body" idx="5"/>
          </p:nvPr>
        </p:nvSpPr>
        <p:spPr>
          <a:xfrm>
            <a:off x="10428801" y="3936611"/>
            <a:ext cx="7122599" cy="983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 i="0" u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9" name="Google Shape;289;p75"/>
          <p:cNvSpPr/>
          <p:nvPr/>
        </p:nvSpPr>
        <p:spPr>
          <a:xfrm>
            <a:off x="9873123" y="4223785"/>
            <a:ext cx="409325" cy="4093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0" name="Google Shape;290;p75"/>
          <p:cNvSpPr txBox="1">
            <a:spLocks noGrp="1"/>
          </p:cNvSpPr>
          <p:nvPr>
            <p:ph type="body" idx="6"/>
          </p:nvPr>
        </p:nvSpPr>
        <p:spPr>
          <a:xfrm>
            <a:off x="10428801" y="5086538"/>
            <a:ext cx="7122599" cy="983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 i="0" u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1" name="Google Shape;291;p75"/>
          <p:cNvSpPr/>
          <p:nvPr/>
        </p:nvSpPr>
        <p:spPr>
          <a:xfrm>
            <a:off x="9873123" y="5373712"/>
            <a:ext cx="409325" cy="4093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2" name="Google Shape;292;p75"/>
          <p:cNvSpPr/>
          <p:nvPr/>
        </p:nvSpPr>
        <p:spPr>
          <a:xfrm>
            <a:off x="2333099" y="1358472"/>
            <a:ext cx="576064" cy="5760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3" name="Google Shape;293;p75"/>
          <p:cNvSpPr/>
          <p:nvPr/>
        </p:nvSpPr>
        <p:spPr>
          <a:xfrm>
            <a:off x="47390" y="0"/>
            <a:ext cx="1368152" cy="1021905"/>
          </a:xfrm>
          <a:custGeom>
            <a:avLst/>
            <a:gdLst/>
            <a:ahLst/>
            <a:cxnLst/>
            <a:rect l="l" t="t" r="r" b="b"/>
            <a:pathLst>
              <a:path w="1368152" h="1021905" extrusionOk="0">
                <a:moveTo>
                  <a:pt x="92597" y="0"/>
                </a:moveTo>
                <a:lnTo>
                  <a:pt x="1275555" y="0"/>
                </a:lnTo>
                <a:cubicBezTo>
                  <a:pt x="1335432" y="98498"/>
                  <a:pt x="1368152" y="214342"/>
                  <a:pt x="1368152" y="337829"/>
                </a:cubicBezTo>
                <a:cubicBezTo>
                  <a:pt x="1368152" y="715634"/>
                  <a:pt x="1061881" y="1021905"/>
                  <a:pt x="684076" y="1021905"/>
                </a:cubicBezTo>
                <a:cubicBezTo>
                  <a:pt x="306271" y="1021905"/>
                  <a:pt x="0" y="715634"/>
                  <a:pt x="0" y="337829"/>
                </a:cubicBezTo>
                <a:cubicBezTo>
                  <a:pt x="0" y="214342"/>
                  <a:pt x="32720" y="98498"/>
                  <a:pt x="9259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4" name="Google Shape;294;p75"/>
          <p:cNvSpPr/>
          <p:nvPr/>
        </p:nvSpPr>
        <p:spPr>
          <a:xfrm>
            <a:off x="1022872" y="1021906"/>
            <a:ext cx="792088" cy="7920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5" name="Google Shape;295;p75"/>
          <p:cNvSpPr/>
          <p:nvPr/>
        </p:nvSpPr>
        <p:spPr>
          <a:xfrm>
            <a:off x="1811586" y="223637"/>
            <a:ext cx="992843" cy="99284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6" name="Google Shape;296;p75"/>
          <p:cNvSpPr txBox="1">
            <a:spLocks noGrp="1"/>
          </p:cNvSpPr>
          <p:nvPr>
            <p:ph type="ftr" idx="11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898989"/>
                </a:solidFill>
                <a:latin typeface="Ultra"/>
                <a:ea typeface="Ultra"/>
                <a:cs typeface="Ultra"/>
                <a:sym typeface="Ultr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97" name="Google Shape;297;p75"/>
          <p:cNvSpPr/>
          <p:nvPr/>
        </p:nvSpPr>
        <p:spPr>
          <a:xfrm>
            <a:off x="16531653" y="9150345"/>
            <a:ext cx="434349" cy="434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8" name="Google Shape;298;p75"/>
          <p:cNvSpPr/>
          <p:nvPr/>
        </p:nvSpPr>
        <p:spPr>
          <a:xfrm>
            <a:off x="17151170" y="9166572"/>
            <a:ext cx="1080120" cy="10801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9" name="Google Shape;299;p75"/>
          <p:cNvSpPr/>
          <p:nvPr/>
        </p:nvSpPr>
        <p:spPr>
          <a:xfrm>
            <a:off x="16289464" y="9704242"/>
            <a:ext cx="720080" cy="582759"/>
          </a:xfrm>
          <a:custGeom>
            <a:avLst/>
            <a:gdLst/>
            <a:ahLst/>
            <a:cxnLst/>
            <a:rect l="l" t="t" r="r" b="b"/>
            <a:pathLst>
              <a:path w="720080" h="582759" extrusionOk="0">
                <a:moveTo>
                  <a:pt x="360040" y="0"/>
                </a:moveTo>
                <a:cubicBezTo>
                  <a:pt x="558884" y="0"/>
                  <a:pt x="720080" y="161195"/>
                  <a:pt x="720080" y="360040"/>
                </a:cubicBezTo>
                <a:cubicBezTo>
                  <a:pt x="720080" y="444579"/>
                  <a:pt x="690944" y="522313"/>
                  <a:pt x="640920" y="582759"/>
                </a:cubicBezTo>
                <a:lnTo>
                  <a:pt x="79160" y="582759"/>
                </a:lnTo>
                <a:cubicBezTo>
                  <a:pt x="29136" y="522313"/>
                  <a:pt x="0" y="444579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0" name="Google Shape;300;p75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Image and Animated Texts">
  <p:cSld name="Big Image and Animated Texts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76"/>
          <p:cNvSpPr>
            <a:spLocks noGrp="1"/>
          </p:cNvSpPr>
          <p:nvPr>
            <p:ph type="pic" idx="2"/>
          </p:nvPr>
        </p:nvSpPr>
        <p:spPr>
          <a:xfrm>
            <a:off x="2095500" y="0"/>
            <a:ext cx="18286413" cy="10287000"/>
          </a:xfrm>
          <a:prstGeom prst="rect">
            <a:avLst/>
          </a:prstGeom>
          <a:solidFill>
            <a:srgbClr val="C6F1FF"/>
          </a:solidFill>
          <a:ln>
            <a:noFill/>
          </a:ln>
        </p:spPr>
      </p:sp>
      <p:sp>
        <p:nvSpPr>
          <p:cNvPr id="303" name="Google Shape;303;p76"/>
          <p:cNvSpPr>
            <a:spLocks noGrp="1"/>
          </p:cNvSpPr>
          <p:nvPr>
            <p:ph type="body" idx="1"/>
          </p:nvPr>
        </p:nvSpPr>
        <p:spPr>
          <a:xfrm flipH="1">
            <a:off x="1609270" y="0"/>
            <a:ext cx="8606971" cy="10287000"/>
          </a:xfrm>
          <a:prstGeom prst="parallelogram">
            <a:avLst>
              <a:gd name="adj" fmla="val 41863"/>
            </a:avLst>
          </a:prstGeom>
          <a:solidFill>
            <a:srgbClr val="0081A9">
              <a:alpha val="40000"/>
            </a:srgb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4" name="Google Shape;304;p76"/>
          <p:cNvSpPr>
            <a:spLocks noGrp="1"/>
          </p:cNvSpPr>
          <p:nvPr>
            <p:ph type="body" idx="3"/>
          </p:nvPr>
        </p:nvSpPr>
        <p:spPr>
          <a:xfrm flipH="1">
            <a:off x="11977007" y="0"/>
            <a:ext cx="8606971" cy="10287000"/>
          </a:xfrm>
          <a:prstGeom prst="parallelogram">
            <a:avLst>
              <a:gd name="adj" fmla="val 41863"/>
            </a:avLst>
          </a:prstGeom>
          <a:solidFill>
            <a:srgbClr val="0081A9">
              <a:alpha val="40000"/>
            </a:srgb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5" name="Google Shape;305;p76"/>
          <p:cNvSpPr>
            <a:spLocks noGrp="1"/>
          </p:cNvSpPr>
          <p:nvPr>
            <p:ph type="body" idx="4"/>
          </p:nvPr>
        </p:nvSpPr>
        <p:spPr>
          <a:xfrm flipH="1">
            <a:off x="-4691291" y="0"/>
            <a:ext cx="13914663" cy="10287000"/>
          </a:xfrm>
          <a:prstGeom prst="parallelogram">
            <a:avLst>
              <a:gd name="adj" fmla="val 35022"/>
            </a:avLst>
          </a:prstGeom>
          <a:solidFill>
            <a:srgbClr val="0081A9"/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6" name="Google Shape;306;p76"/>
          <p:cNvSpPr>
            <a:spLocks noGrp="1"/>
          </p:cNvSpPr>
          <p:nvPr>
            <p:ph type="body" idx="5"/>
          </p:nvPr>
        </p:nvSpPr>
        <p:spPr>
          <a:xfrm flipH="1">
            <a:off x="12963524" y="0"/>
            <a:ext cx="13914663" cy="10287000"/>
          </a:xfrm>
          <a:prstGeom prst="parallelogram">
            <a:avLst>
              <a:gd name="adj" fmla="val 35022"/>
            </a:avLst>
          </a:prstGeom>
          <a:solidFill>
            <a:srgbClr val="0081A9"/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7" name="Google Shape;307;p76"/>
          <p:cNvSpPr>
            <a:spLocks noGrp="1"/>
          </p:cNvSpPr>
          <p:nvPr>
            <p:ph type="body" idx="6"/>
          </p:nvPr>
        </p:nvSpPr>
        <p:spPr>
          <a:xfrm flipH="1">
            <a:off x="-9496426" y="0"/>
            <a:ext cx="5353051" cy="10287000"/>
          </a:xfrm>
          <a:prstGeom prst="parallelogram">
            <a:avLst>
              <a:gd name="adj" fmla="val 67559"/>
            </a:avLst>
          </a:prstGeom>
          <a:solidFill>
            <a:schemeClr val="lt1">
              <a:alpha val="29803"/>
            </a:scheme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8" name="Google Shape;308;p76"/>
          <p:cNvSpPr>
            <a:spLocks noGrp="1"/>
          </p:cNvSpPr>
          <p:nvPr>
            <p:ph type="body" idx="7"/>
          </p:nvPr>
        </p:nvSpPr>
        <p:spPr>
          <a:xfrm flipH="1">
            <a:off x="-6619883" y="0"/>
            <a:ext cx="4648207" cy="10287000"/>
          </a:xfrm>
          <a:prstGeom prst="parallelogram">
            <a:avLst>
              <a:gd name="adj" fmla="val 77247"/>
            </a:avLst>
          </a:prstGeom>
          <a:solidFill>
            <a:schemeClr val="lt1">
              <a:alpha val="29803"/>
            </a:scheme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9" name="Google Shape;309;p76"/>
          <p:cNvSpPr txBox="1">
            <a:spLocks noGrp="1"/>
          </p:cNvSpPr>
          <p:nvPr>
            <p:ph type="title"/>
          </p:nvPr>
        </p:nvSpPr>
        <p:spPr>
          <a:xfrm>
            <a:off x="559004" y="4055836"/>
            <a:ext cx="7235167" cy="331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ltra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76"/>
          <p:cNvSpPr txBox="1">
            <a:spLocks noGrp="1"/>
          </p:cNvSpPr>
          <p:nvPr>
            <p:ph type="body" idx="8"/>
          </p:nvPr>
        </p:nvSpPr>
        <p:spPr>
          <a:xfrm>
            <a:off x="567171" y="7667281"/>
            <a:ext cx="7227000" cy="2086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1" name="Google Shape;311;p76"/>
          <p:cNvSpPr txBox="1">
            <a:spLocks noGrp="1"/>
          </p:cNvSpPr>
          <p:nvPr>
            <p:ph type="body" idx="9"/>
          </p:nvPr>
        </p:nvSpPr>
        <p:spPr>
          <a:xfrm rot="4250327">
            <a:off x="10978043" y="3220775"/>
            <a:ext cx="10698970" cy="401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0"/>
              <a:buNone/>
              <a:defRPr sz="17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2" name="Google Shape;312;p76"/>
          <p:cNvSpPr txBox="1">
            <a:spLocks noGrp="1"/>
          </p:cNvSpPr>
          <p:nvPr>
            <p:ph type="body" idx="13"/>
          </p:nvPr>
        </p:nvSpPr>
        <p:spPr>
          <a:xfrm>
            <a:off x="661514" y="7485852"/>
            <a:ext cx="3240000" cy="72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screen Image with Caption">
  <p:cSld name="Fullscreen Image with Caption"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77"/>
          <p:cNvSpPr>
            <a:spLocks noGrp="1"/>
          </p:cNvSpPr>
          <p:nvPr>
            <p:ph type="pic" idx="2"/>
          </p:nvPr>
        </p:nvSpPr>
        <p:spPr>
          <a:xfrm>
            <a:off x="0" y="-3175"/>
            <a:ext cx="18286413" cy="10287000"/>
          </a:xfrm>
          <a:prstGeom prst="rect">
            <a:avLst/>
          </a:prstGeom>
          <a:solidFill>
            <a:srgbClr val="C6F1FF"/>
          </a:solidFill>
          <a:ln>
            <a:noFill/>
          </a:ln>
        </p:spPr>
      </p:sp>
      <p:sp>
        <p:nvSpPr>
          <p:cNvPr id="315" name="Google Shape;315;p77"/>
          <p:cNvSpPr txBox="1">
            <a:spLocks noGrp="1"/>
          </p:cNvSpPr>
          <p:nvPr>
            <p:ph type="title"/>
          </p:nvPr>
        </p:nvSpPr>
        <p:spPr>
          <a:xfrm>
            <a:off x="-1" y="8563429"/>
            <a:ext cx="9142413" cy="1170617"/>
          </a:xfrm>
          <a:prstGeom prst="rect">
            <a:avLst/>
          </a:prstGeom>
          <a:solidFill>
            <a:schemeClr val="dk2">
              <a:alpha val="69803"/>
            </a:schemeClr>
          </a:solidFill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ltra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screen Image ">
  <p:cSld name="Fullscreen Image 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78"/>
          <p:cNvSpPr>
            <a:spLocks noGrp="1"/>
          </p:cNvSpPr>
          <p:nvPr>
            <p:ph type="pic" idx="2"/>
          </p:nvPr>
        </p:nvSpPr>
        <p:spPr>
          <a:xfrm>
            <a:off x="0" y="-3175"/>
            <a:ext cx="18286413" cy="10287000"/>
          </a:xfrm>
          <a:prstGeom prst="rect">
            <a:avLst/>
          </a:prstGeom>
          <a:solidFill>
            <a:srgbClr val="C6F1FF"/>
          </a:solidFill>
          <a:ln>
            <a:noFill/>
          </a:ln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Image &amp; Text 1">
  <p:cSld name="Big Image &amp; Text 1"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79"/>
          <p:cNvSpPr>
            <a:spLocks noGrp="1"/>
          </p:cNvSpPr>
          <p:nvPr>
            <p:ph type="pic" idx="2"/>
          </p:nvPr>
        </p:nvSpPr>
        <p:spPr>
          <a:xfrm>
            <a:off x="0" y="-3175"/>
            <a:ext cx="18286413" cy="10287000"/>
          </a:xfrm>
          <a:prstGeom prst="rect">
            <a:avLst/>
          </a:prstGeom>
          <a:solidFill>
            <a:srgbClr val="C6F1FF"/>
          </a:solidFill>
          <a:ln>
            <a:noFill/>
          </a:ln>
        </p:spPr>
      </p:sp>
      <p:sp>
        <p:nvSpPr>
          <p:cNvPr id="320" name="Google Shape;320;p79"/>
          <p:cNvSpPr txBox="1">
            <a:spLocks noGrp="1"/>
          </p:cNvSpPr>
          <p:nvPr>
            <p:ph type="title"/>
          </p:nvPr>
        </p:nvSpPr>
        <p:spPr>
          <a:xfrm>
            <a:off x="-1" y="6778172"/>
            <a:ext cx="18286414" cy="1843314"/>
          </a:xfrm>
          <a:prstGeom prst="rect">
            <a:avLst/>
          </a:prstGeom>
          <a:solidFill>
            <a:schemeClr val="dk2">
              <a:alpha val="49803"/>
            </a:schemeClr>
          </a:solidFill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ltra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79"/>
          <p:cNvSpPr txBox="1">
            <a:spLocks noGrp="1"/>
          </p:cNvSpPr>
          <p:nvPr>
            <p:ph type="body" idx="1"/>
          </p:nvPr>
        </p:nvSpPr>
        <p:spPr>
          <a:xfrm>
            <a:off x="456406" y="6894738"/>
            <a:ext cx="17373600" cy="1552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  <a:latin typeface="Ultra"/>
                <a:ea typeface="Ultra"/>
                <a:cs typeface="Ultra"/>
                <a:sym typeface="Ultra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Break 2">
  <p:cSld name="Section Break 2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2"/>
          <p:cNvSpPr>
            <a:spLocks noGrp="1"/>
          </p:cNvSpPr>
          <p:nvPr>
            <p:ph type="pic" idx="2"/>
          </p:nvPr>
        </p:nvSpPr>
        <p:spPr>
          <a:xfrm>
            <a:off x="0" y="0"/>
            <a:ext cx="18286413" cy="10287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5" name="Google Shape;15;p22"/>
          <p:cNvSpPr>
            <a:spLocks noGrp="1"/>
          </p:cNvSpPr>
          <p:nvPr>
            <p:ph type="body" idx="1"/>
          </p:nvPr>
        </p:nvSpPr>
        <p:spPr>
          <a:xfrm>
            <a:off x="10799390" y="2911252"/>
            <a:ext cx="6768554" cy="6768554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" name="Google Shape;16;p22"/>
          <p:cNvSpPr>
            <a:spLocks noGrp="1"/>
          </p:cNvSpPr>
          <p:nvPr>
            <p:ph type="body" idx="3"/>
          </p:nvPr>
        </p:nvSpPr>
        <p:spPr>
          <a:xfrm>
            <a:off x="16488022" y="2263180"/>
            <a:ext cx="1440160" cy="1440160"/>
          </a:xfrm>
          <a:prstGeom prst="ellips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latin typeface="Ultra"/>
                <a:ea typeface="Ultra"/>
                <a:cs typeface="Ultra"/>
                <a:sym typeface="Ultra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22"/>
          <p:cNvSpPr>
            <a:spLocks noGrp="1"/>
          </p:cNvSpPr>
          <p:nvPr>
            <p:ph type="body" idx="4"/>
          </p:nvPr>
        </p:nvSpPr>
        <p:spPr>
          <a:xfrm>
            <a:off x="6766942" y="7779029"/>
            <a:ext cx="936104" cy="936104"/>
          </a:xfrm>
          <a:prstGeom prst="ellipse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2"/>
          <p:cNvSpPr>
            <a:spLocks noGrp="1"/>
          </p:cNvSpPr>
          <p:nvPr>
            <p:ph type="body" idx="5"/>
          </p:nvPr>
        </p:nvSpPr>
        <p:spPr>
          <a:xfrm>
            <a:off x="8207102" y="8295804"/>
            <a:ext cx="1403177" cy="1403177"/>
          </a:xfrm>
          <a:prstGeom prst="ellipse">
            <a:avLst/>
          </a:prstGeom>
          <a:solidFill>
            <a:schemeClr val="accent5">
              <a:alpha val="80000"/>
            </a:scheme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22"/>
          <p:cNvSpPr txBox="1">
            <a:spLocks noGrp="1"/>
          </p:cNvSpPr>
          <p:nvPr>
            <p:ph type="body" idx="6"/>
          </p:nvPr>
        </p:nvSpPr>
        <p:spPr>
          <a:xfrm>
            <a:off x="16596034" y="2263180"/>
            <a:ext cx="1224136" cy="1440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2"/>
          <p:cNvSpPr>
            <a:spLocks noGrp="1"/>
          </p:cNvSpPr>
          <p:nvPr>
            <p:ph type="pic" idx="7"/>
          </p:nvPr>
        </p:nvSpPr>
        <p:spPr>
          <a:xfrm>
            <a:off x="13607486" y="5143872"/>
            <a:ext cx="1152363" cy="1152363"/>
          </a:xfrm>
          <a:prstGeom prst="rect">
            <a:avLst/>
          </a:prstGeom>
          <a:noFill/>
          <a:ln>
            <a:noFill/>
          </a:ln>
        </p:spPr>
      </p:sp>
      <p:sp>
        <p:nvSpPr>
          <p:cNvPr id="21" name="Google Shape;21;p22"/>
          <p:cNvSpPr txBox="1">
            <a:spLocks noGrp="1"/>
          </p:cNvSpPr>
          <p:nvPr>
            <p:ph type="body" idx="8"/>
          </p:nvPr>
        </p:nvSpPr>
        <p:spPr>
          <a:xfrm>
            <a:off x="11015315" y="6439644"/>
            <a:ext cx="6336704" cy="100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22"/>
          <p:cNvSpPr>
            <a:spLocks noGrp="1"/>
          </p:cNvSpPr>
          <p:nvPr>
            <p:ph type="body" idx="9"/>
          </p:nvPr>
        </p:nvSpPr>
        <p:spPr>
          <a:xfrm>
            <a:off x="9610279" y="7186443"/>
            <a:ext cx="1185172" cy="1185172"/>
          </a:xfrm>
          <a:prstGeom prst="ellipse">
            <a:avLst/>
          </a:prstGeom>
          <a:solidFill>
            <a:schemeClr val="accent6">
              <a:alpha val="80000"/>
            </a:scheme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22"/>
          <p:cNvSpPr>
            <a:spLocks noGrp="1"/>
          </p:cNvSpPr>
          <p:nvPr>
            <p:ph type="body" idx="13"/>
          </p:nvPr>
        </p:nvSpPr>
        <p:spPr>
          <a:xfrm>
            <a:off x="15695935" y="1436231"/>
            <a:ext cx="792087" cy="792087"/>
          </a:xfrm>
          <a:prstGeom prst="ellipse">
            <a:avLst/>
          </a:prstGeom>
          <a:solidFill>
            <a:schemeClr val="accent4">
              <a:alpha val="80000"/>
            </a:scheme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Image &amp; Text 2">
  <p:cSld name="Big Image &amp; Text 2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80"/>
          <p:cNvSpPr>
            <a:spLocks noGrp="1"/>
          </p:cNvSpPr>
          <p:nvPr>
            <p:ph type="pic" idx="2"/>
          </p:nvPr>
        </p:nvSpPr>
        <p:spPr>
          <a:xfrm>
            <a:off x="0" y="-3175"/>
            <a:ext cx="18286413" cy="10287000"/>
          </a:xfrm>
          <a:prstGeom prst="rect">
            <a:avLst/>
          </a:prstGeom>
          <a:solidFill>
            <a:srgbClr val="C6F1FF"/>
          </a:solidFill>
          <a:ln>
            <a:noFill/>
          </a:ln>
        </p:spPr>
      </p:sp>
      <p:sp>
        <p:nvSpPr>
          <p:cNvPr id="324" name="Google Shape;324;p80"/>
          <p:cNvSpPr txBox="1">
            <a:spLocks noGrp="1"/>
          </p:cNvSpPr>
          <p:nvPr>
            <p:ph type="body" idx="1"/>
          </p:nvPr>
        </p:nvSpPr>
        <p:spPr>
          <a:xfrm>
            <a:off x="-1" y="1016451"/>
            <a:ext cx="18286413" cy="1552575"/>
          </a:xfrm>
          <a:prstGeom prst="rect">
            <a:avLst/>
          </a:prstGeom>
          <a:solidFill>
            <a:schemeClr val="dk2">
              <a:alpha val="40000"/>
            </a:schemeClr>
          </a:solidFill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>
                <a:solidFill>
                  <a:schemeClr val="dk2"/>
                </a:solidFill>
                <a:latin typeface="Ultra"/>
                <a:ea typeface="Ultra"/>
                <a:cs typeface="Ultra"/>
                <a:sym typeface="Ultra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5" name="Google Shape;325;p80"/>
          <p:cNvSpPr txBox="1">
            <a:spLocks noGrp="1"/>
          </p:cNvSpPr>
          <p:nvPr>
            <p:ph type="body" idx="3"/>
          </p:nvPr>
        </p:nvSpPr>
        <p:spPr>
          <a:xfrm>
            <a:off x="456406" y="1016452"/>
            <a:ext cx="17373600" cy="1552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None/>
              <a:defRPr sz="6600">
                <a:solidFill>
                  <a:schemeClr val="lt1"/>
                </a:solidFill>
                <a:latin typeface="Ultra"/>
                <a:ea typeface="Ultra"/>
                <a:cs typeface="Ultra"/>
                <a:sym typeface="Ultra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ck">
  <p:cSld name="Black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mple Text">
  <p:cSld name="Simple Text">
    <p:bg>
      <p:bgPr>
        <a:solidFill>
          <a:schemeClr val="dk2"/>
        </a:solidFill>
        <a:effectLst/>
      </p:bgPr>
    </p:bg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82"/>
          <p:cNvSpPr txBox="1">
            <a:spLocks noGrp="1"/>
          </p:cNvSpPr>
          <p:nvPr>
            <p:ph type="title"/>
          </p:nvPr>
        </p:nvSpPr>
        <p:spPr>
          <a:xfrm>
            <a:off x="725715" y="2830287"/>
            <a:ext cx="16826888" cy="43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ltra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o Contents">
  <p:cSld name="No Contents"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83"/>
          <p:cNvSpPr/>
          <p:nvPr/>
        </p:nvSpPr>
        <p:spPr>
          <a:xfrm>
            <a:off x="-1" y="5964072"/>
            <a:ext cx="18286413" cy="432292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1" name="Google Shape;331;p83"/>
          <p:cNvSpPr/>
          <p:nvPr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2" name="Google Shape;332;p83"/>
          <p:cNvSpPr txBox="1">
            <a:spLocks noGrp="1"/>
          </p:cNvSpPr>
          <p:nvPr>
            <p:ph type="ftr" idx="11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898989"/>
                </a:solidFill>
                <a:latin typeface="Ultra"/>
                <a:ea typeface="Ultra"/>
                <a:cs typeface="Ultra"/>
                <a:sym typeface="Ultr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33" name="Google Shape;333;p83"/>
          <p:cNvSpPr/>
          <p:nvPr/>
        </p:nvSpPr>
        <p:spPr>
          <a:xfrm>
            <a:off x="16531653" y="9150345"/>
            <a:ext cx="434349" cy="434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4" name="Google Shape;334;p83"/>
          <p:cNvSpPr/>
          <p:nvPr/>
        </p:nvSpPr>
        <p:spPr>
          <a:xfrm>
            <a:off x="17151170" y="9166572"/>
            <a:ext cx="1080120" cy="10801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5" name="Google Shape;335;p83"/>
          <p:cNvSpPr/>
          <p:nvPr/>
        </p:nvSpPr>
        <p:spPr>
          <a:xfrm>
            <a:off x="16289464" y="9704242"/>
            <a:ext cx="720080" cy="582759"/>
          </a:xfrm>
          <a:custGeom>
            <a:avLst/>
            <a:gdLst/>
            <a:ahLst/>
            <a:cxnLst/>
            <a:rect l="l" t="t" r="r" b="b"/>
            <a:pathLst>
              <a:path w="720080" h="582759" extrusionOk="0">
                <a:moveTo>
                  <a:pt x="360040" y="0"/>
                </a:moveTo>
                <a:cubicBezTo>
                  <a:pt x="558884" y="0"/>
                  <a:pt x="720080" y="161195"/>
                  <a:pt x="720080" y="360040"/>
                </a:cubicBezTo>
                <a:cubicBezTo>
                  <a:pt x="720080" y="444579"/>
                  <a:pt x="690944" y="522313"/>
                  <a:pt x="640920" y="582759"/>
                </a:cubicBezTo>
                <a:lnTo>
                  <a:pt x="79160" y="582759"/>
                </a:lnTo>
                <a:cubicBezTo>
                  <a:pt x="29136" y="522313"/>
                  <a:pt x="0" y="444579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6" name="Google Shape;336;p83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o Contents">
  <p:cSld name="No Contents"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9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19"/>
          <p:cNvSpPr txBox="1">
            <a:spLocks noGrp="1"/>
          </p:cNvSpPr>
          <p:nvPr>
            <p:ph type="ftr" idx="11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19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354" name="Google Shape;354;p19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1432959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D8D8D"/>
              </a:buClr>
              <a:buSzPts val="2400"/>
              <a:buNone/>
              <a:defRPr i="1">
                <a:solidFill>
                  <a:srgbClr val="8D8D8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5" name="Google Shape;355;p19"/>
          <p:cNvSpPr/>
          <p:nvPr/>
        </p:nvSpPr>
        <p:spPr>
          <a:xfrm>
            <a:off x="3238550" y="1399084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Break 1">
  <p:cSld name="Section Break 1"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0"/>
          <p:cNvSpPr>
            <a:spLocks noGrp="1"/>
          </p:cNvSpPr>
          <p:nvPr>
            <p:ph type="pic" idx="2"/>
          </p:nvPr>
        </p:nvSpPr>
        <p:spPr>
          <a:xfrm>
            <a:off x="0" y="0"/>
            <a:ext cx="18286413" cy="10287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58" name="Google Shape;358;p20"/>
          <p:cNvSpPr>
            <a:spLocks noGrp="1"/>
          </p:cNvSpPr>
          <p:nvPr>
            <p:ph type="body" idx="1"/>
          </p:nvPr>
        </p:nvSpPr>
        <p:spPr>
          <a:xfrm>
            <a:off x="649736" y="2911252"/>
            <a:ext cx="6768554" cy="6768554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9" name="Google Shape;359;p20"/>
          <p:cNvSpPr>
            <a:spLocks noGrp="1"/>
          </p:cNvSpPr>
          <p:nvPr>
            <p:ph type="body" idx="3"/>
          </p:nvPr>
        </p:nvSpPr>
        <p:spPr>
          <a:xfrm>
            <a:off x="502246" y="2263180"/>
            <a:ext cx="1440160" cy="1440160"/>
          </a:xfrm>
          <a:prstGeom prst="ellips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latin typeface="Ultra"/>
                <a:ea typeface="Ultra"/>
                <a:cs typeface="Ultra"/>
                <a:sym typeface="Ultra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0" name="Google Shape;360;p20"/>
          <p:cNvSpPr>
            <a:spLocks noGrp="1"/>
          </p:cNvSpPr>
          <p:nvPr>
            <p:ph type="body" idx="4"/>
          </p:nvPr>
        </p:nvSpPr>
        <p:spPr>
          <a:xfrm>
            <a:off x="7594055" y="6766640"/>
            <a:ext cx="936104" cy="936104"/>
          </a:xfrm>
          <a:prstGeom prst="ellipse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1" name="Google Shape;361;p20"/>
          <p:cNvSpPr>
            <a:spLocks noGrp="1"/>
          </p:cNvSpPr>
          <p:nvPr>
            <p:ph type="body" idx="5"/>
          </p:nvPr>
        </p:nvSpPr>
        <p:spPr>
          <a:xfrm>
            <a:off x="7577521" y="7951812"/>
            <a:ext cx="1403177" cy="1403177"/>
          </a:xfrm>
          <a:prstGeom prst="ellipse">
            <a:avLst/>
          </a:prstGeom>
          <a:solidFill>
            <a:schemeClr val="accent5">
              <a:alpha val="80000"/>
            </a:scheme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2" name="Google Shape;362;p20"/>
          <p:cNvSpPr txBox="1">
            <a:spLocks noGrp="1"/>
          </p:cNvSpPr>
          <p:nvPr>
            <p:ph type="body" idx="6"/>
          </p:nvPr>
        </p:nvSpPr>
        <p:spPr>
          <a:xfrm>
            <a:off x="610258" y="2263180"/>
            <a:ext cx="1224136" cy="1440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3" name="Google Shape;363;p20"/>
          <p:cNvSpPr>
            <a:spLocks noGrp="1"/>
          </p:cNvSpPr>
          <p:nvPr>
            <p:ph type="pic" idx="7"/>
          </p:nvPr>
        </p:nvSpPr>
        <p:spPr>
          <a:xfrm>
            <a:off x="3457832" y="5143872"/>
            <a:ext cx="1152363" cy="1152363"/>
          </a:xfrm>
          <a:prstGeom prst="rect">
            <a:avLst/>
          </a:prstGeom>
          <a:noFill/>
          <a:ln>
            <a:noFill/>
          </a:ln>
        </p:spPr>
      </p:sp>
      <p:sp>
        <p:nvSpPr>
          <p:cNvPr id="364" name="Google Shape;364;p20"/>
          <p:cNvSpPr txBox="1">
            <a:spLocks noGrp="1"/>
          </p:cNvSpPr>
          <p:nvPr>
            <p:ph type="body" idx="8"/>
          </p:nvPr>
        </p:nvSpPr>
        <p:spPr>
          <a:xfrm>
            <a:off x="865661" y="6439644"/>
            <a:ext cx="6336704" cy="100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5" name="Google Shape;365;p20"/>
          <p:cNvSpPr>
            <a:spLocks noGrp="1"/>
          </p:cNvSpPr>
          <p:nvPr>
            <p:ph type="body" idx="9"/>
          </p:nvPr>
        </p:nvSpPr>
        <p:spPr>
          <a:xfrm>
            <a:off x="9431238" y="8298184"/>
            <a:ext cx="1185172" cy="1185172"/>
          </a:xfrm>
          <a:prstGeom prst="ellipse">
            <a:avLst/>
          </a:prstGeom>
          <a:solidFill>
            <a:schemeClr val="accent6">
              <a:alpha val="80000"/>
            </a:scheme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6" name="Google Shape;366;p20"/>
          <p:cNvSpPr>
            <a:spLocks noGrp="1"/>
          </p:cNvSpPr>
          <p:nvPr>
            <p:ph type="body" idx="13"/>
          </p:nvPr>
        </p:nvSpPr>
        <p:spPr>
          <a:xfrm>
            <a:off x="2086422" y="1872979"/>
            <a:ext cx="792087" cy="792087"/>
          </a:xfrm>
          <a:prstGeom prst="ellipse">
            <a:avLst/>
          </a:prstGeom>
          <a:solidFill>
            <a:schemeClr val="accent4">
              <a:alpha val="80000"/>
            </a:scheme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No Contents">
  <p:cSld name="3_No Contents"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21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9" name="Google Shape;369;p21"/>
          <p:cNvSpPr txBox="1">
            <a:spLocks noGrp="1"/>
          </p:cNvSpPr>
          <p:nvPr>
            <p:ph type="ftr" idx="11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0" name="Google Shape;370;p21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371" name="Google Shape;371;p21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1432959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D8D8D"/>
              </a:buClr>
              <a:buSzPts val="2400"/>
              <a:buNone/>
              <a:defRPr i="1">
                <a:solidFill>
                  <a:srgbClr val="8D8D8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2" name="Google Shape;372;p21"/>
          <p:cNvSpPr/>
          <p:nvPr/>
        </p:nvSpPr>
        <p:spPr>
          <a:xfrm>
            <a:off x="3238550" y="1399084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Images and Text">
  <p:cSld name="2 Images and Text"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3"/>
          <p:cNvSpPr/>
          <p:nvPr/>
        </p:nvSpPr>
        <p:spPr>
          <a:xfrm>
            <a:off x="9664871" y="2437214"/>
            <a:ext cx="1756228" cy="1756228"/>
          </a:xfrm>
          <a:prstGeom prst="ellipse">
            <a:avLst/>
          </a:prstGeom>
          <a:solidFill>
            <a:srgbClr val="FED9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5" name="Google Shape;375;p23"/>
          <p:cNvSpPr/>
          <p:nvPr/>
        </p:nvSpPr>
        <p:spPr>
          <a:xfrm>
            <a:off x="1045031" y="5921829"/>
            <a:ext cx="1756228" cy="1756228"/>
          </a:xfrm>
          <a:prstGeom prst="ellipse">
            <a:avLst/>
          </a:prstGeom>
          <a:solidFill>
            <a:srgbClr val="E7F4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6" name="Google Shape;376;p23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7" name="Google Shape;377;p23"/>
          <p:cNvSpPr txBox="1">
            <a:spLocks noGrp="1"/>
          </p:cNvSpPr>
          <p:nvPr>
            <p:ph type="ftr" idx="11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8" name="Google Shape;378;p23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379" name="Google Shape;379;p23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1432959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D8D8D"/>
              </a:buClr>
              <a:buSzPts val="2400"/>
              <a:buNone/>
              <a:defRPr i="1">
                <a:solidFill>
                  <a:srgbClr val="8D8D8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0" name="Google Shape;380;p23"/>
          <p:cNvSpPr/>
          <p:nvPr/>
        </p:nvSpPr>
        <p:spPr>
          <a:xfrm>
            <a:off x="3238550" y="1399084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1" name="Google Shape;381;p23"/>
          <p:cNvSpPr>
            <a:spLocks noGrp="1"/>
          </p:cNvSpPr>
          <p:nvPr>
            <p:ph type="pic" idx="2"/>
          </p:nvPr>
        </p:nvSpPr>
        <p:spPr>
          <a:xfrm>
            <a:off x="9519784" y="3626742"/>
            <a:ext cx="8766629" cy="3753773"/>
          </a:xfrm>
          <a:prstGeom prst="rect">
            <a:avLst/>
          </a:prstGeom>
          <a:solidFill>
            <a:srgbClr val="FED9E3"/>
          </a:solidFill>
          <a:ln>
            <a:noFill/>
          </a:ln>
        </p:spPr>
      </p:sp>
      <p:sp>
        <p:nvSpPr>
          <p:cNvPr id="382" name="Google Shape;382;p23"/>
          <p:cNvSpPr txBox="1">
            <a:spLocks noGrp="1"/>
          </p:cNvSpPr>
          <p:nvPr>
            <p:ph type="body" idx="3"/>
          </p:nvPr>
        </p:nvSpPr>
        <p:spPr>
          <a:xfrm>
            <a:off x="1940796" y="6513388"/>
            <a:ext cx="6833566" cy="790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3" name="Google Shape;383;p23"/>
          <p:cNvSpPr txBox="1">
            <a:spLocks noGrp="1"/>
          </p:cNvSpPr>
          <p:nvPr>
            <p:ph type="body" idx="4"/>
          </p:nvPr>
        </p:nvSpPr>
        <p:spPr>
          <a:xfrm>
            <a:off x="2709066" y="7271656"/>
            <a:ext cx="6086591" cy="2119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4" name="Google Shape;384;p23"/>
          <p:cNvSpPr txBox="1">
            <a:spLocks noGrp="1"/>
          </p:cNvSpPr>
          <p:nvPr>
            <p:ph type="body" idx="5"/>
          </p:nvPr>
        </p:nvSpPr>
        <p:spPr>
          <a:xfrm>
            <a:off x="10647831" y="2696964"/>
            <a:ext cx="6833566" cy="790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5" name="Google Shape;385;p23"/>
          <p:cNvSpPr txBox="1">
            <a:spLocks noGrp="1"/>
          </p:cNvSpPr>
          <p:nvPr>
            <p:ph type="body" idx="6"/>
          </p:nvPr>
        </p:nvSpPr>
        <p:spPr>
          <a:xfrm>
            <a:off x="9509009" y="7467596"/>
            <a:ext cx="7762991" cy="1632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6" name="Google Shape;386;p23"/>
          <p:cNvSpPr>
            <a:spLocks noGrp="1"/>
          </p:cNvSpPr>
          <p:nvPr>
            <p:ph type="pic" idx="7"/>
          </p:nvPr>
        </p:nvSpPr>
        <p:spPr>
          <a:xfrm>
            <a:off x="0" y="2632513"/>
            <a:ext cx="8766629" cy="3753773"/>
          </a:xfrm>
          <a:prstGeom prst="rect">
            <a:avLst/>
          </a:prstGeom>
          <a:solidFill>
            <a:srgbClr val="E7F4D3"/>
          </a:solidFill>
          <a:ln>
            <a:noFill/>
          </a:ln>
        </p:spPr>
      </p:sp>
      <p:sp>
        <p:nvSpPr>
          <p:cNvPr id="387" name="Google Shape;387;p23"/>
          <p:cNvSpPr/>
          <p:nvPr/>
        </p:nvSpPr>
        <p:spPr>
          <a:xfrm>
            <a:off x="540658" y="7173684"/>
            <a:ext cx="1008745" cy="1008745"/>
          </a:xfrm>
          <a:prstGeom prst="ellipse">
            <a:avLst/>
          </a:prstGeom>
          <a:solidFill>
            <a:srgbClr val="B7DF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8" name="Google Shape;388;p23"/>
          <p:cNvSpPr/>
          <p:nvPr/>
        </p:nvSpPr>
        <p:spPr>
          <a:xfrm>
            <a:off x="11165457" y="1867529"/>
            <a:ext cx="878114" cy="878114"/>
          </a:xfrm>
          <a:prstGeom prst="ellipse">
            <a:avLst/>
          </a:prstGeom>
          <a:solidFill>
            <a:srgbClr val="FEB4C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9" name="Google Shape;389;p23"/>
          <p:cNvSpPr/>
          <p:nvPr/>
        </p:nvSpPr>
        <p:spPr>
          <a:xfrm>
            <a:off x="0" y="6386286"/>
            <a:ext cx="8766630" cy="94343"/>
          </a:xfrm>
          <a:prstGeom prst="rect">
            <a:avLst/>
          </a:prstGeom>
          <a:solidFill>
            <a:srgbClr val="B7DF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0" name="Google Shape;390;p23"/>
          <p:cNvSpPr/>
          <p:nvPr/>
        </p:nvSpPr>
        <p:spPr>
          <a:xfrm>
            <a:off x="9519784" y="3531926"/>
            <a:ext cx="8766630" cy="94343"/>
          </a:xfrm>
          <a:prstGeom prst="rect">
            <a:avLst/>
          </a:prstGeom>
          <a:solidFill>
            <a:srgbClr val="FD91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rgbClr val="FED9E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Image and Text">
  <p:cSld name="1 Image and Text"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24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3" name="Google Shape;393;p24"/>
          <p:cNvSpPr txBox="1">
            <a:spLocks noGrp="1"/>
          </p:cNvSpPr>
          <p:nvPr>
            <p:ph type="ftr" idx="11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4" name="Google Shape;394;p24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395" name="Google Shape;395;p24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1432959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D8D8D"/>
              </a:buClr>
              <a:buSzPts val="2400"/>
              <a:buNone/>
              <a:defRPr i="1">
                <a:solidFill>
                  <a:srgbClr val="8D8D8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6" name="Google Shape;396;p24"/>
          <p:cNvSpPr/>
          <p:nvPr/>
        </p:nvSpPr>
        <p:spPr>
          <a:xfrm>
            <a:off x="3238550" y="1399084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7" name="Google Shape;397;p24"/>
          <p:cNvSpPr/>
          <p:nvPr/>
        </p:nvSpPr>
        <p:spPr>
          <a:xfrm>
            <a:off x="6297509" y="6731486"/>
            <a:ext cx="811957" cy="81195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8" name="Google Shape;398;p24"/>
          <p:cNvSpPr/>
          <p:nvPr/>
        </p:nvSpPr>
        <p:spPr>
          <a:xfrm>
            <a:off x="2067923" y="3222046"/>
            <a:ext cx="5060429" cy="5060429"/>
          </a:xfrm>
          <a:prstGeom prst="ellipse">
            <a:avLst/>
          </a:prstGeom>
          <a:solidFill>
            <a:srgbClr val="0081A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9" name="Google Shape;399;p24"/>
          <p:cNvSpPr/>
          <p:nvPr/>
        </p:nvSpPr>
        <p:spPr>
          <a:xfrm>
            <a:off x="1465789" y="3814949"/>
            <a:ext cx="1368152" cy="1368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0" name="Google Shape;400;p24"/>
          <p:cNvSpPr/>
          <p:nvPr/>
        </p:nvSpPr>
        <p:spPr>
          <a:xfrm>
            <a:off x="1904038" y="3097899"/>
            <a:ext cx="5060429" cy="5060429"/>
          </a:xfrm>
          <a:prstGeom prst="ellipse">
            <a:avLst/>
          </a:prstGeom>
          <a:solidFill>
            <a:srgbClr val="53D6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1" name="Google Shape;401;p24"/>
          <p:cNvSpPr>
            <a:spLocks noGrp="1"/>
          </p:cNvSpPr>
          <p:nvPr>
            <p:ph type="pic" idx="2"/>
          </p:nvPr>
        </p:nvSpPr>
        <p:spPr>
          <a:xfrm>
            <a:off x="2067923" y="3222046"/>
            <a:ext cx="4916413" cy="4916413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2" name="Google Shape;402;p24"/>
          <p:cNvSpPr/>
          <p:nvPr/>
        </p:nvSpPr>
        <p:spPr>
          <a:xfrm>
            <a:off x="771779" y="3078030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3" name="Google Shape;403;p24"/>
          <p:cNvSpPr/>
          <p:nvPr/>
        </p:nvSpPr>
        <p:spPr>
          <a:xfrm>
            <a:off x="2149865" y="3125836"/>
            <a:ext cx="432048" cy="4320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4" name="Google Shape;404;p24"/>
          <p:cNvSpPr/>
          <p:nvPr/>
        </p:nvSpPr>
        <p:spPr>
          <a:xfrm>
            <a:off x="7300185" y="6347336"/>
            <a:ext cx="486995" cy="4869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5" name="Google Shape;405;p24"/>
          <p:cNvSpPr txBox="1">
            <a:spLocks noGrp="1"/>
          </p:cNvSpPr>
          <p:nvPr>
            <p:ph type="body" idx="3"/>
          </p:nvPr>
        </p:nvSpPr>
        <p:spPr>
          <a:xfrm>
            <a:off x="8011062" y="4280927"/>
            <a:ext cx="8732894" cy="3867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6" name="Google Shape;406;p24"/>
          <p:cNvSpPr/>
          <p:nvPr/>
        </p:nvSpPr>
        <p:spPr>
          <a:xfrm>
            <a:off x="8155077" y="4097534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7" name="Google Shape;407;p24"/>
          <p:cNvSpPr txBox="1">
            <a:spLocks noGrp="1"/>
          </p:cNvSpPr>
          <p:nvPr>
            <p:ph type="body" idx="4"/>
          </p:nvPr>
        </p:nvSpPr>
        <p:spPr>
          <a:xfrm>
            <a:off x="8011061" y="3129723"/>
            <a:ext cx="8732894" cy="93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oints">
  <p:cSld name="3 Points"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26"/>
          <p:cNvSpPr/>
          <p:nvPr/>
        </p:nvSpPr>
        <p:spPr>
          <a:xfrm>
            <a:off x="7746028" y="2830860"/>
            <a:ext cx="2950599" cy="2950599"/>
          </a:xfrm>
          <a:prstGeom prst="ellipse">
            <a:avLst/>
          </a:prstGeom>
          <a:solidFill>
            <a:srgbClr val="6592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0" name="Google Shape;410;p26"/>
          <p:cNvSpPr/>
          <p:nvPr/>
        </p:nvSpPr>
        <p:spPr>
          <a:xfrm>
            <a:off x="12906466" y="2830859"/>
            <a:ext cx="2950599" cy="2950599"/>
          </a:xfrm>
          <a:prstGeom prst="ellipse">
            <a:avLst/>
          </a:prstGeom>
          <a:solidFill>
            <a:srgbClr val="F102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1" name="Google Shape;411;p26"/>
          <p:cNvSpPr/>
          <p:nvPr/>
        </p:nvSpPr>
        <p:spPr>
          <a:xfrm>
            <a:off x="2585589" y="2830857"/>
            <a:ext cx="2950599" cy="2950599"/>
          </a:xfrm>
          <a:prstGeom prst="ellipse">
            <a:avLst/>
          </a:prstGeom>
          <a:solidFill>
            <a:srgbClr val="0081A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2" name="Google Shape;412;p26"/>
          <p:cNvSpPr/>
          <p:nvPr/>
        </p:nvSpPr>
        <p:spPr>
          <a:xfrm>
            <a:off x="7593628" y="2729260"/>
            <a:ext cx="2950599" cy="2950599"/>
          </a:xfrm>
          <a:prstGeom prst="ellipse">
            <a:avLst/>
          </a:prstGeom>
          <a:solidFill>
            <a:srgbClr val="B7DF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3" name="Google Shape;413;p26"/>
          <p:cNvSpPr/>
          <p:nvPr/>
        </p:nvSpPr>
        <p:spPr>
          <a:xfrm>
            <a:off x="12754066" y="2729259"/>
            <a:ext cx="2950599" cy="2950599"/>
          </a:xfrm>
          <a:prstGeom prst="ellipse">
            <a:avLst/>
          </a:prstGeom>
          <a:solidFill>
            <a:srgbClr val="FD91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4" name="Google Shape;414;p26"/>
          <p:cNvSpPr/>
          <p:nvPr/>
        </p:nvSpPr>
        <p:spPr>
          <a:xfrm>
            <a:off x="2433189" y="2729257"/>
            <a:ext cx="2950599" cy="2950599"/>
          </a:xfrm>
          <a:prstGeom prst="ellipse">
            <a:avLst/>
          </a:prstGeom>
          <a:solidFill>
            <a:srgbClr val="53D6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5" name="Google Shape;415;p26"/>
          <p:cNvSpPr/>
          <p:nvPr/>
        </p:nvSpPr>
        <p:spPr>
          <a:xfrm>
            <a:off x="7664588" y="2780063"/>
            <a:ext cx="2950599" cy="295059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6" name="Google Shape;416;p26"/>
          <p:cNvSpPr/>
          <p:nvPr/>
        </p:nvSpPr>
        <p:spPr>
          <a:xfrm>
            <a:off x="12825026" y="2780062"/>
            <a:ext cx="2950599" cy="295059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7" name="Google Shape;417;p26"/>
          <p:cNvSpPr/>
          <p:nvPr/>
        </p:nvSpPr>
        <p:spPr>
          <a:xfrm>
            <a:off x="2504149" y="2780060"/>
            <a:ext cx="2950599" cy="295059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8" name="Google Shape;418;p26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9" name="Google Shape;419;p26"/>
          <p:cNvSpPr txBox="1">
            <a:spLocks noGrp="1"/>
          </p:cNvSpPr>
          <p:nvPr>
            <p:ph type="ftr" idx="11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0" name="Google Shape;420;p26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421" name="Google Shape;421;p26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1432959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D8D8D"/>
              </a:buClr>
              <a:buSzPts val="2400"/>
              <a:buNone/>
              <a:defRPr sz="2400" i="1">
                <a:solidFill>
                  <a:srgbClr val="8D8D8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2" name="Google Shape;422;p26"/>
          <p:cNvSpPr/>
          <p:nvPr/>
        </p:nvSpPr>
        <p:spPr>
          <a:xfrm>
            <a:off x="3238550" y="1399084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3" name="Google Shape;423;p26"/>
          <p:cNvSpPr txBox="1">
            <a:spLocks noGrp="1"/>
          </p:cNvSpPr>
          <p:nvPr>
            <p:ph type="body" idx="2"/>
          </p:nvPr>
        </p:nvSpPr>
        <p:spPr>
          <a:xfrm>
            <a:off x="1644014" y="5856370"/>
            <a:ext cx="4635777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4" name="Google Shape;424;p26"/>
          <p:cNvSpPr txBox="1">
            <a:spLocks noGrp="1"/>
          </p:cNvSpPr>
          <p:nvPr>
            <p:ph type="body" idx="3"/>
          </p:nvPr>
        </p:nvSpPr>
        <p:spPr>
          <a:xfrm>
            <a:off x="1611086" y="6735723"/>
            <a:ext cx="4702628" cy="2143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5" name="Google Shape;425;p26"/>
          <p:cNvSpPr/>
          <p:nvPr/>
        </p:nvSpPr>
        <p:spPr>
          <a:xfrm>
            <a:off x="2366057" y="6648458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6" name="Google Shape;426;p26"/>
          <p:cNvSpPr txBox="1">
            <a:spLocks noGrp="1"/>
          </p:cNvSpPr>
          <p:nvPr>
            <p:ph type="body" idx="4"/>
          </p:nvPr>
        </p:nvSpPr>
        <p:spPr>
          <a:xfrm>
            <a:off x="6801600" y="5854026"/>
            <a:ext cx="4676895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3200"/>
              <a:buNone/>
              <a:defRPr sz="3200" i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7" name="Google Shape;427;p26"/>
          <p:cNvSpPr txBox="1">
            <a:spLocks noGrp="1"/>
          </p:cNvSpPr>
          <p:nvPr>
            <p:ph type="body" idx="5"/>
          </p:nvPr>
        </p:nvSpPr>
        <p:spPr>
          <a:xfrm>
            <a:off x="6804346" y="6733379"/>
            <a:ext cx="4702628" cy="2143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8" name="Google Shape;428;p26"/>
          <p:cNvSpPr/>
          <p:nvPr/>
        </p:nvSpPr>
        <p:spPr>
          <a:xfrm>
            <a:off x="7559317" y="6646114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9" name="Google Shape;429;p26"/>
          <p:cNvSpPr txBox="1">
            <a:spLocks noGrp="1"/>
          </p:cNvSpPr>
          <p:nvPr>
            <p:ph type="body" idx="6"/>
          </p:nvPr>
        </p:nvSpPr>
        <p:spPr>
          <a:xfrm>
            <a:off x="11961877" y="5856370"/>
            <a:ext cx="4676895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3200"/>
              <a:buNone/>
              <a:defRPr sz="320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0" name="Google Shape;430;p26"/>
          <p:cNvSpPr txBox="1">
            <a:spLocks noGrp="1"/>
          </p:cNvSpPr>
          <p:nvPr>
            <p:ph type="body" idx="7"/>
          </p:nvPr>
        </p:nvSpPr>
        <p:spPr>
          <a:xfrm>
            <a:off x="11959179" y="6735723"/>
            <a:ext cx="4702628" cy="2143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1" name="Google Shape;431;p26"/>
          <p:cNvSpPr/>
          <p:nvPr/>
        </p:nvSpPr>
        <p:spPr>
          <a:xfrm>
            <a:off x="12714150" y="6648458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2" name="Google Shape;432;p26"/>
          <p:cNvSpPr txBox="1">
            <a:spLocks noGrp="1"/>
          </p:cNvSpPr>
          <p:nvPr>
            <p:ph type="body" idx="8"/>
          </p:nvPr>
        </p:nvSpPr>
        <p:spPr>
          <a:xfrm>
            <a:off x="2571075" y="3844516"/>
            <a:ext cx="2798199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3" name="Google Shape;433;p26"/>
          <p:cNvSpPr txBox="1">
            <a:spLocks noGrp="1"/>
          </p:cNvSpPr>
          <p:nvPr>
            <p:ph type="body" idx="9"/>
          </p:nvPr>
        </p:nvSpPr>
        <p:spPr>
          <a:xfrm>
            <a:off x="7736150" y="3844516"/>
            <a:ext cx="2798199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4" name="Google Shape;434;p26"/>
          <p:cNvSpPr txBox="1">
            <a:spLocks noGrp="1"/>
          </p:cNvSpPr>
          <p:nvPr>
            <p:ph type="body" idx="13"/>
          </p:nvPr>
        </p:nvSpPr>
        <p:spPr>
          <a:xfrm>
            <a:off x="12901225" y="3844516"/>
            <a:ext cx="2798199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Break 1">
  <p:cSld name="Section Break 1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5"/>
          <p:cNvSpPr>
            <a:spLocks noGrp="1"/>
          </p:cNvSpPr>
          <p:nvPr>
            <p:ph type="pic" idx="2"/>
          </p:nvPr>
        </p:nvSpPr>
        <p:spPr>
          <a:xfrm>
            <a:off x="0" y="0"/>
            <a:ext cx="18286413" cy="10287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6" name="Google Shape;26;p25"/>
          <p:cNvSpPr>
            <a:spLocks noGrp="1"/>
          </p:cNvSpPr>
          <p:nvPr>
            <p:ph type="body" idx="1"/>
          </p:nvPr>
        </p:nvSpPr>
        <p:spPr>
          <a:xfrm>
            <a:off x="649736" y="2911252"/>
            <a:ext cx="6768554" cy="6768554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5"/>
          <p:cNvSpPr>
            <a:spLocks noGrp="1"/>
          </p:cNvSpPr>
          <p:nvPr>
            <p:ph type="body" idx="3"/>
          </p:nvPr>
        </p:nvSpPr>
        <p:spPr>
          <a:xfrm>
            <a:off x="502246" y="2263180"/>
            <a:ext cx="1440160" cy="1440160"/>
          </a:xfrm>
          <a:prstGeom prst="ellips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latin typeface="Ultra"/>
                <a:ea typeface="Ultra"/>
                <a:cs typeface="Ultra"/>
                <a:sym typeface="Ultra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5"/>
          <p:cNvSpPr>
            <a:spLocks noGrp="1"/>
          </p:cNvSpPr>
          <p:nvPr>
            <p:ph type="body" idx="4"/>
          </p:nvPr>
        </p:nvSpPr>
        <p:spPr>
          <a:xfrm>
            <a:off x="7594055" y="6766640"/>
            <a:ext cx="936104" cy="936104"/>
          </a:xfrm>
          <a:prstGeom prst="ellipse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25"/>
          <p:cNvSpPr>
            <a:spLocks noGrp="1"/>
          </p:cNvSpPr>
          <p:nvPr>
            <p:ph type="body" idx="5"/>
          </p:nvPr>
        </p:nvSpPr>
        <p:spPr>
          <a:xfrm>
            <a:off x="7577521" y="7951812"/>
            <a:ext cx="1403177" cy="1403177"/>
          </a:xfrm>
          <a:prstGeom prst="ellipse">
            <a:avLst/>
          </a:prstGeom>
          <a:solidFill>
            <a:schemeClr val="accent5">
              <a:alpha val="80000"/>
            </a:scheme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body" idx="6"/>
          </p:nvPr>
        </p:nvSpPr>
        <p:spPr>
          <a:xfrm>
            <a:off x="610258" y="2263180"/>
            <a:ext cx="1224136" cy="1440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25"/>
          <p:cNvSpPr>
            <a:spLocks noGrp="1"/>
          </p:cNvSpPr>
          <p:nvPr>
            <p:ph type="pic" idx="7"/>
          </p:nvPr>
        </p:nvSpPr>
        <p:spPr>
          <a:xfrm>
            <a:off x="3457832" y="5143872"/>
            <a:ext cx="1152363" cy="1152363"/>
          </a:xfrm>
          <a:prstGeom prst="rect">
            <a:avLst/>
          </a:prstGeom>
          <a:noFill/>
          <a:ln>
            <a:noFill/>
          </a:ln>
        </p:spPr>
      </p:sp>
      <p:sp>
        <p:nvSpPr>
          <p:cNvPr id="32" name="Google Shape;32;p25"/>
          <p:cNvSpPr txBox="1">
            <a:spLocks noGrp="1"/>
          </p:cNvSpPr>
          <p:nvPr>
            <p:ph type="body" idx="8"/>
          </p:nvPr>
        </p:nvSpPr>
        <p:spPr>
          <a:xfrm>
            <a:off x="865661" y="6439644"/>
            <a:ext cx="6336704" cy="100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5"/>
          <p:cNvSpPr>
            <a:spLocks noGrp="1"/>
          </p:cNvSpPr>
          <p:nvPr>
            <p:ph type="body" idx="9"/>
          </p:nvPr>
        </p:nvSpPr>
        <p:spPr>
          <a:xfrm>
            <a:off x="9431238" y="8298184"/>
            <a:ext cx="1185172" cy="1185172"/>
          </a:xfrm>
          <a:prstGeom prst="ellipse">
            <a:avLst/>
          </a:prstGeom>
          <a:solidFill>
            <a:schemeClr val="accent6">
              <a:alpha val="80000"/>
            </a:scheme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5"/>
          <p:cNvSpPr>
            <a:spLocks noGrp="1"/>
          </p:cNvSpPr>
          <p:nvPr>
            <p:ph type="body" idx="13"/>
          </p:nvPr>
        </p:nvSpPr>
        <p:spPr>
          <a:xfrm>
            <a:off x="2086422" y="1872979"/>
            <a:ext cx="792087" cy="792087"/>
          </a:xfrm>
          <a:prstGeom prst="ellipse">
            <a:avLst/>
          </a:prstGeom>
          <a:solidFill>
            <a:schemeClr val="accent4">
              <a:alpha val="80000"/>
            </a:scheme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Only">
  <p:cSld name="Text Only"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27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7" name="Google Shape;437;p27"/>
          <p:cNvSpPr txBox="1">
            <a:spLocks noGrp="1"/>
          </p:cNvSpPr>
          <p:nvPr>
            <p:ph type="ftr" idx="11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8" name="Google Shape;438;p27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439" name="Google Shape;439;p27"/>
          <p:cNvSpPr txBox="1">
            <a:spLocks noGrp="1"/>
          </p:cNvSpPr>
          <p:nvPr>
            <p:ph type="body" idx="1"/>
          </p:nvPr>
        </p:nvSpPr>
        <p:spPr>
          <a:xfrm>
            <a:off x="1078310" y="4279404"/>
            <a:ext cx="16200313" cy="3312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0" name="Google Shape;440;p27"/>
          <p:cNvSpPr/>
          <p:nvPr/>
        </p:nvSpPr>
        <p:spPr>
          <a:xfrm>
            <a:off x="1222326" y="4135388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1" name="Google Shape;441;p27"/>
          <p:cNvSpPr txBox="1">
            <a:spLocks noGrp="1"/>
          </p:cNvSpPr>
          <p:nvPr>
            <p:ph type="body" idx="2"/>
          </p:nvPr>
        </p:nvSpPr>
        <p:spPr>
          <a:xfrm>
            <a:off x="3166542" y="1543100"/>
            <a:ext cx="1432959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D8D8D"/>
              </a:buClr>
              <a:buSzPts val="2400"/>
              <a:buNone/>
              <a:defRPr i="1">
                <a:solidFill>
                  <a:srgbClr val="8D8D8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2" name="Google Shape;442;p27"/>
          <p:cNvSpPr/>
          <p:nvPr/>
        </p:nvSpPr>
        <p:spPr>
          <a:xfrm>
            <a:off x="3238550" y="1399084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">
  <p:cSld name="1 Column"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28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5" name="Google Shape;445;p28"/>
          <p:cNvSpPr txBox="1">
            <a:spLocks noGrp="1"/>
          </p:cNvSpPr>
          <p:nvPr>
            <p:ph type="ftr" idx="11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6" name="Google Shape;446;p28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447" name="Google Shape;447;p28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1432959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D8D8D"/>
              </a:buClr>
              <a:buSzPts val="2400"/>
              <a:buNone/>
              <a:defRPr i="1">
                <a:solidFill>
                  <a:srgbClr val="8D8D8D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8" name="Google Shape;448;p28"/>
          <p:cNvSpPr/>
          <p:nvPr/>
        </p:nvSpPr>
        <p:spPr>
          <a:xfrm>
            <a:off x="3238550" y="1399084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9" name="Google Shape;449;p28"/>
          <p:cNvSpPr/>
          <p:nvPr/>
        </p:nvSpPr>
        <p:spPr>
          <a:xfrm rot="3600000">
            <a:off x="1165671" y="3510331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rgbClr val="B7DF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0" name="Google Shape;450;p28"/>
          <p:cNvSpPr/>
          <p:nvPr/>
        </p:nvSpPr>
        <p:spPr>
          <a:xfrm rot="6618510">
            <a:off x="1282259" y="3626919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1" name="Google Shape;451;p28"/>
          <p:cNvSpPr txBox="1">
            <a:spLocks noGrp="1"/>
          </p:cNvSpPr>
          <p:nvPr>
            <p:ph type="body" idx="2"/>
          </p:nvPr>
        </p:nvSpPr>
        <p:spPr>
          <a:xfrm>
            <a:off x="2023050" y="3745801"/>
            <a:ext cx="7426863" cy="790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2" name="Google Shape;452;p28"/>
          <p:cNvSpPr txBox="1">
            <a:spLocks noGrp="1"/>
          </p:cNvSpPr>
          <p:nvPr>
            <p:ph type="body" idx="3"/>
          </p:nvPr>
        </p:nvSpPr>
        <p:spPr>
          <a:xfrm>
            <a:off x="2709065" y="4451978"/>
            <a:ext cx="13938025" cy="3227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s">
  <p:cSld name="2 Columns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29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5" name="Google Shape;455;p29"/>
          <p:cNvSpPr txBox="1">
            <a:spLocks noGrp="1"/>
          </p:cNvSpPr>
          <p:nvPr>
            <p:ph type="ftr" idx="11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6" name="Google Shape;456;p29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457" name="Google Shape;457;p29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1432959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D8D8D"/>
              </a:buClr>
              <a:buSzPts val="2400"/>
              <a:buNone/>
              <a:defRPr i="1">
                <a:solidFill>
                  <a:srgbClr val="8D8D8D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8" name="Google Shape;458;p29"/>
          <p:cNvSpPr/>
          <p:nvPr/>
        </p:nvSpPr>
        <p:spPr>
          <a:xfrm>
            <a:off x="3238550" y="1399084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9" name="Google Shape;459;p29"/>
          <p:cNvSpPr/>
          <p:nvPr/>
        </p:nvSpPr>
        <p:spPr>
          <a:xfrm rot="3600000">
            <a:off x="1165671" y="2943135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rgbClr val="B7DF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0" name="Google Shape;460;p29"/>
          <p:cNvSpPr/>
          <p:nvPr/>
        </p:nvSpPr>
        <p:spPr>
          <a:xfrm rot="6618510">
            <a:off x="1282259" y="3059723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1" name="Google Shape;461;p29"/>
          <p:cNvSpPr txBox="1">
            <a:spLocks noGrp="1"/>
          </p:cNvSpPr>
          <p:nvPr>
            <p:ph type="body" idx="2"/>
          </p:nvPr>
        </p:nvSpPr>
        <p:spPr>
          <a:xfrm>
            <a:off x="2023051" y="3178605"/>
            <a:ext cx="6833566" cy="790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2" name="Google Shape;462;p29"/>
          <p:cNvSpPr txBox="1">
            <a:spLocks noGrp="1"/>
          </p:cNvSpPr>
          <p:nvPr>
            <p:ph type="body" idx="3"/>
          </p:nvPr>
        </p:nvSpPr>
        <p:spPr>
          <a:xfrm>
            <a:off x="2709066" y="3884782"/>
            <a:ext cx="6147552" cy="4726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3" name="Google Shape;463;p29"/>
          <p:cNvSpPr/>
          <p:nvPr/>
        </p:nvSpPr>
        <p:spPr>
          <a:xfrm rot="3600000">
            <a:off x="9415504" y="2940038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rgbClr val="FD91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4" name="Google Shape;464;p29"/>
          <p:cNvSpPr/>
          <p:nvPr/>
        </p:nvSpPr>
        <p:spPr>
          <a:xfrm rot="6618510">
            <a:off x="9532092" y="3056626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5" name="Google Shape;465;p29"/>
          <p:cNvSpPr txBox="1">
            <a:spLocks noGrp="1"/>
          </p:cNvSpPr>
          <p:nvPr>
            <p:ph type="body" idx="4"/>
          </p:nvPr>
        </p:nvSpPr>
        <p:spPr>
          <a:xfrm>
            <a:off x="10272884" y="3175508"/>
            <a:ext cx="6833566" cy="790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6" name="Google Shape;466;p29"/>
          <p:cNvSpPr txBox="1">
            <a:spLocks noGrp="1"/>
          </p:cNvSpPr>
          <p:nvPr>
            <p:ph type="body" idx="5"/>
          </p:nvPr>
        </p:nvSpPr>
        <p:spPr>
          <a:xfrm>
            <a:off x="10958899" y="3881685"/>
            <a:ext cx="6147552" cy="4726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s 2">
  <p:cSld name="2 Columns 2"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30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9" name="Google Shape;469;p30"/>
          <p:cNvSpPr txBox="1">
            <a:spLocks noGrp="1"/>
          </p:cNvSpPr>
          <p:nvPr>
            <p:ph type="ftr" idx="11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0" name="Google Shape;470;p30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471" name="Google Shape;471;p30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1432959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D8D8D"/>
              </a:buClr>
              <a:buSzPts val="2400"/>
              <a:buNone/>
              <a:defRPr i="1">
                <a:solidFill>
                  <a:srgbClr val="8D8D8D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2" name="Google Shape;472;p30"/>
          <p:cNvSpPr/>
          <p:nvPr/>
        </p:nvSpPr>
        <p:spPr>
          <a:xfrm>
            <a:off x="3238550" y="1399084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473" name="Google Shape;473;p30"/>
          <p:cNvGrpSpPr/>
          <p:nvPr/>
        </p:nvGrpSpPr>
        <p:grpSpPr>
          <a:xfrm>
            <a:off x="0" y="2814604"/>
            <a:ext cx="9664975" cy="3312368"/>
            <a:chOff x="0" y="2839244"/>
            <a:chExt cx="9664975" cy="3312368"/>
          </a:xfrm>
        </p:grpSpPr>
        <p:sp>
          <p:nvSpPr>
            <p:cNvPr id="474" name="Google Shape;474;p30"/>
            <p:cNvSpPr/>
            <p:nvPr/>
          </p:nvSpPr>
          <p:spPr>
            <a:xfrm>
              <a:off x="0" y="2839244"/>
              <a:ext cx="8441633" cy="33123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75" name="Google Shape;475;p30"/>
            <p:cNvSpPr/>
            <p:nvPr/>
          </p:nvSpPr>
          <p:spPr>
            <a:xfrm>
              <a:off x="8441633" y="2839244"/>
              <a:ext cx="1223342" cy="3312368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476" name="Google Shape;476;p30"/>
          <p:cNvGrpSpPr/>
          <p:nvPr/>
        </p:nvGrpSpPr>
        <p:grpSpPr>
          <a:xfrm rot="10800000">
            <a:off x="8621438" y="3303070"/>
            <a:ext cx="9664975" cy="3312368"/>
            <a:chOff x="0" y="2839244"/>
            <a:chExt cx="9664975" cy="3312368"/>
          </a:xfrm>
        </p:grpSpPr>
        <p:sp>
          <p:nvSpPr>
            <p:cNvPr id="477" name="Google Shape;477;p30"/>
            <p:cNvSpPr/>
            <p:nvPr/>
          </p:nvSpPr>
          <p:spPr>
            <a:xfrm>
              <a:off x="0" y="2839244"/>
              <a:ext cx="8441633" cy="33123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78" name="Google Shape;478;p30"/>
            <p:cNvSpPr/>
            <p:nvPr/>
          </p:nvSpPr>
          <p:spPr>
            <a:xfrm>
              <a:off x="8441633" y="2839244"/>
              <a:ext cx="1223342" cy="3312368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479" name="Google Shape;479;p30"/>
          <p:cNvSpPr txBox="1">
            <a:spLocks noGrp="1"/>
          </p:cNvSpPr>
          <p:nvPr>
            <p:ph type="body" idx="2"/>
          </p:nvPr>
        </p:nvSpPr>
        <p:spPr>
          <a:xfrm>
            <a:off x="834889" y="3103641"/>
            <a:ext cx="7401338" cy="2823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None/>
              <a:defRPr sz="6600" i="0">
                <a:solidFill>
                  <a:schemeClr val="lt1"/>
                </a:solidFill>
                <a:latin typeface="Ultra"/>
                <a:ea typeface="Ultra"/>
                <a:cs typeface="Ultra"/>
                <a:sym typeface="Ultra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0" name="Google Shape;480;p30"/>
          <p:cNvSpPr txBox="1">
            <a:spLocks noGrp="1"/>
          </p:cNvSpPr>
          <p:nvPr>
            <p:ph type="body" idx="3"/>
          </p:nvPr>
        </p:nvSpPr>
        <p:spPr>
          <a:xfrm>
            <a:off x="10065028" y="3605358"/>
            <a:ext cx="7401338" cy="2823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None/>
              <a:defRPr sz="6600" i="0">
                <a:solidFill>
                  <a:schemeClr val="lt1"/>
                </a:solidFill>
                <a:latin typeface="Ultra"/>
                <a:ea typeface="Ultra"/>
                <a:cs typeface="Ultra"/>
                <a:sym typeface="Ultra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481" name="Google Shape;481;p30"/>
          <p:cNvGrpSpPr/>
          <p:nvPr/>
        </p:nvGrpSpPr>
        <p:grpSpPr>
          <a:xfrm>
            <a:off x="0" y="6111441"/>
            <a:ext cx="9701241" cy="119030"/>
            <a:chOff x="0" y="6111441"/>
            <a:chExt cx="9701241" cy="119030"/>
          </a:xfrm>
        </p:grpSpPr>
        <p:sp>
          <p:nvSpPr>
            <p:cNvPr id="482" name="Google Shape;482;p30"/>
            <p:cNvSpPr/>
            <p:nvPr/>
          </p:nvSpPr>
          <p:spPr>
            <a:xfrm>
              <a:off x="0" y="6126973"/>
              <a:ext cx="9657281" cy="103498"/>
            </a:xfrm>
            <a:prstGeom prst="rect">
              <a:avLst/>
            </a:prstGeom>
            <a:solidFill>
              <a:srgbClr val="B7DF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rgbClr val="FED9E3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83" name="Google Shape;483;p30"/>
            <p:cNvSpPr/>
            <p:nvPr/>
          </p:nvSpPr>
          <p:spPr>
            <a:xfrm>
              <a:off x="9657281" y="6111441"/>
              <a:ext cx="43960" cy="119029"/>
            </a:xfrm>
            <a:prstGeom prst="rtTriangle">
              <a:avLst/>
            </a:prstGeom>
            <a:solidFill>
              <a:srgbClr val="B7DF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rgbClr val="FED9E3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484" name="Google Shape;484;p30"/>
          <p:cNvGrpSpPr/>
          <p:nvPr/>
        </p:nvGrpSpPr>
        <p:grpSpPr>
          <a:xfrm rot="10800000">
            <a:off x="8581997" y="3199915"/>
            <a:ext cx="9704415" cy="119030"/>
            <a:chOff x="-3174" y="6111441"/>
            <a:chExt cx="9704415" cy="119030"/>
          </a:xfrm>
        </p:grpSpPr>
        <p:sp>
          <p:nvSpPr>
            <p:cNvPr id="485" name="Google Shape;485;p30"/>
            <p:cNvSpPr/>
            <p:nvPr/>
          </p:nvSpPr>
          <p:spPr>
            <a:xfrm>
              <a:off x="-3174" y="6111441"/>
              <a:ext cx="9660456" cy="119030"/>
            </a:xfrm>
            <a:prstGeom prst="rect">
              <a:avLst/>
            </a:prstGeom>
            <a:solidFill>
              <a:srgbClr val="FD9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86" name="Google Shape;486;p30"/>
            <p:cNvSpPr/>
            <p:nvPr/>
          </p:nvSpPr>
          <p:spPr>
            <a:xfrm>
              <a:off x="9657281" y="6111441"/>
              <a:ext cx="43960" cy="119029"/>
            </a:xfrm>
            <a:prstGeom prst="rtTriangle">
              <a:avLst/>
            </a:prstGeom>
            <a:solidFill>
              <a:srgbClr val="FD9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487" name="Google Shape;487;p30"/>
          <p:cNvSpPr txBox="1">
            <a:spLocks noGrp="1"/>
          </p:cNvSpPr>
          <p:nvPr>
            <p:ph type="body" idx="4"/>
          </p:nvPr>
        </p:nvSpPr>
        <p:spPr>
          <a:xfrm>
            <a:off x="829466" y="6348582"/>
            <a:ext cx="7412834" cy="1893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8" name="Google Shape;488;p30"/>
          <p:cNvSpPr txBox="1">
            <a:spLocks noGrp="1"/>
          </p:cNvSpPr>
          <p:nvPr>
            <p:ph type="body" idx="5"/>
          </p:nvPr>
        </p:nvSpPr>
        <p:spPr>
          <a:xfrm>
            <a:off x="10054379" y="6729738"/>
            <a:ext cx="7412834" cy="1893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s">
  <p:cSld name="3 Columns"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31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1" name="Google Shape;491;p31"/>
          <p:cNvSpPr txBox="1">
            <a:spLocks noGrp="1"/>
          </p:cNvSpPr>
          <p:nvPr>
            <p:ph type="ftr" idx="11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2" name="Google Shape;492;p31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493" name="Google Shape;493;p31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1432959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D8D8D"/>
              </a:buClr>
              <a:buSzPts val="2400"/>
              <a:buNone/>
              <a:defRPr i="1">
                <a:solidFill>
                  <a:srgbClr val="8D8D8D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4" name="Google Shape;494;p31"/>
          <p:cNvSpPr/>
          <p:nvPr/>
        </p:nvSpPr>
        <p:spPr>
          <a:xfrm>
            <a:off x="3238550" y="1399084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95" name="Google Shape;495;p31"/>
          <p:cNvSpPr/>
          <p:nvPr/>
        </p:nvSpPr>
        <p:spPr>
          <a:xfrm rot="3600000">
            <a:off x="1165671" y="2420421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rgbClr val="53D6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96" name="Google Shape;496;p31"/>
          <p:cNvSpPr/>
          <p:nvPr/>
        </p:nvSpPr>
        <p:spPr>
          <a:xfrm rot="6618510">
            <a:off x="1282259" y="2537009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97" name="Google Shape;497;p31"/>
          <p:cNvSpPr txBox="1">
            <a:spLocks noGrp="1"/>
          </p:cNvSpPr>
          <p:nvPr>
            <p:ph type="body" idx="2"/>
          </p:nvPr>
        </p:nvSpPr>
        <p:spPr>
          <a:xfrm>
            <a:off x="2023050" y="2655891"/>
            <a:ext cx="7426863" cy="790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8" name="Google Shape;498;p31"/>
          <p:cNvSpPr txBox="1">
            <a:spLocks noGrp="1"/>
          </p:cNvSpPr>
          <p:nvPr>
            <p:ph type="body" idx="3"/>
          </p:nvPr>
        </p:nvSpPr>
        <p:spPr>
          <a:xfrm>
            <a:off x="2709065" y="3362068"/>
            <a:ext cx="13938025" cy="1275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9" name="Google Shape;499;p31"/>
          <p:cNvSpPr/>
          <p:nvPr/>
        </p:nvSpPr>
        <p:spPr>
          <a:xfrm rot="3600000">
            <a:off x="1165671" y="4630775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rgbClr val="B7DF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00" name="Google Shape;500;p31"/>
          <p:cNvSpPr/>
          <p:nvPr/>
        </p:nvSpPr>
        <p:spPr>
          <a:xfrm rot="6618510">
            <a:off x="1282259" y="4747363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01" name="Google Shape;501;p31"/>
          <p:cNvSpPr txBox="1">
            <a:spLocks noGrp="1"/>
          </p:cNvSpPr>
          <p:nvPr>
            <p:ph type="body" idx="4"/>
          </p:nvPr>
        </p:nvSpPr>
        <p:spPr>
          <a:xfrm>
            <a:off x="2023050" y="4866245"/>
            <a:ext cx="7426863" cy="790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2" name="Google Shape;502;p31"/>
          <p:cNvSpPr txBox="1">
            <a:spLocks noGrp="1"/>
          </p:cNvSpPr>
          <p:nvPr>
            <p:ph type="body" idx="5"/>
          </p:nvPr>
        </p:nvSpPr>
        <p:spPr>
          <a:xfrm>
            <a:off x="2709065" y="5572422"/>
            <a:ext cx="13938025" cy="1275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3" name="Google Shape;503;p31"/>
          <p:cNvSpPr/>
          <p:nvPr/>
        </p:nvSpPr>
        <p:spPr>
          <a:xfrm rot="3600000">
            <a:off x="1165671" y="6841128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rgbClr val="FD91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04" name="Google Shape;504;p31"/>
          <p:cNvSpPr/>
          <p:nvPr/>
        </p:nvSpPr>
        <p:spPr>
          <a:xfrm rot="6618510">
            <a:off x="1282259" y="6957716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05" name="Google Shape;505;p31"/>
          <p:cNvSpPr txBox="1">
            <a:spLocks noGrp="1"/>
          </p:cNvSpPr>
          <p:nvPr>
            <p:ph type="body" idx="6"/>
          </p:nvPr>
        </p:nvSpPr>
        <p:spPr>
          <a:xfrm>
            <a:off x="2023050" y="7076598"/>
            <a:ext cx="7426863" cy="790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6" name="Google Shape;506;p31"/>
          <p:cNvSpPr txBox="1">
            <a:spLocks noGrp="1"/>
          </p:cNvSpPr>
          <p:nvPr>
            <p:ph type="body" idx="7"/>
          </p:nvPr>
        </p:nvSpPr>
        <p:spPr>
          <a:xfrm>
            <a:off x="2709065" y="7782775"/>
            <a:ext cx="13938025" cy="1275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s 2">
  <p:cSld name="3 Columns 2"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32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9" name="Google Shape;509;p32"/>
          <p:cNvSpPr txBox="1">
            <a:spLocks noGrp="1"/>
          </p:cNvSpPr>
          <p:nvPr>
            <p:ph type="ftr" idx="11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0" name="Google Shape;510;p32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511" name="Google Shape;511;p32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1432959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D8D8D"/>
              </a:buClr>
              <a:buSzPts val="2400"/>
              <a:buNone/>
              <a:defRPr i="1">
                <a:solidFill>
                  <a:srgbClr val="8D8D8D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2" name="Google Shape;512;p32"/>
          <p:cNvSpPr/>
          <p:nvPr/>
        </p:nvSpPr>
        <p:spPr>
          <a:xfrm>
            <a:off x="3238550" y="1399084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13" name="Google Shape;513;p32"/>
          <p:cNvSpPr/>
          <p:nvPr/>
        </p:nvSpPr>
        <p:spPr>
          <a:xfrm rot="3600000">
            <a:off x="1165671" y="2420421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rgbClr val="53D6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14" name="Google Shape;514;p32"/>
          <p:cNvSpPr/>
          <p:nvPr/>
        </p:nvSpPr>
        <p:spPr>
          <a:xfrm rot="6618510">
            <a:off x="1282259" y="2537009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15" name="Google Shape;515;p32"/>
          <p:cNvSpPr txBox="1">
            <a:spLocks noGrp="1"/>
          </p:cNvSpPr>
          <p:nvPr>
            <p:ph type="body" idx="2"/>
          </p:nvPr>
        </p:nvSpPr>
        <p:spPr>
          <a:xfrm>
            <a:off x="2023050" y="2655891"/>
            <a:ext cx="7426863" cy="790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6" name="Google Shape;516;p32"/>
          <p:cNvSpPr txBox="1">
            <a:spLocks noGrp="1"/>
          </p:cNvSpPr>
          <p:nvPr>
            <p:ph type="body" idx="3"/>
          </p:nvPr>
        </p:nvSpPr>
        <p:spPr>
          <a:xfrm>
            <a:off x="2709065" y="3362068"/>
            <a:ext cx="13938025" cy="1275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7" name="Google Shape;517;p32"/>
          <p:cNvSpPr/>
          <p:nvPr/>
        </p:nvSpPr>
        <p:spPr>
          <a:xfrm rot="3600000">
            <a:off x="1165671" y="4630775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rgbClr val="B7DF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18" name="Google Shape;518;p32"/>
          <p:cNvSpPr/>
          <p:nvPr/>
        </p:nvSpPr>
        <p:spPr>
          <a:xfrm rot="6618510">
            <a:off x="1282259" y="4747363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19" name="Google Shape;519;p32"/>
          <p:cNvSpPr txBox="1">
            <a:spLocks noGrp="1"/>
          </p:cNvSpPr>
          <p:nvPr>
            <p:ph type="body" idx="4"/>
          </p:nvPr>
        </p:nvSpPr>
        <p:spPr>
          <a:xfrm>
            <a:off x="2023050" y="4866245"/>
            <a:ext cx="7426863" cy="790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0" name="Google Shape;520;p32"/>
          <p:cNvSpPr txBox="1">
            <a:spLocks noGrp="1"/>
          </p:cNvSpPr>
          <p:nvPr>
            <p:ph type="body" idx="5"/>
          </p:nvPr>
        </p:nvSpPr>
        <p:spPr>
          <a:xfrm>
            <a:off x="2709065" y="5572422"/>
            <a:ext cx="13938025" cy="1275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1" name="Google Shape;521;p32"/>
          <p:cNvSpPr/>
          <p:nvPr/>
        </p:nvSpPr>
        <p:spPr>
          <a:xfrm rot="3600000">
            <a:off x="1164538" y="6846952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rgbClr val="FD91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22" name="Google Shape;522;p32"/>
          <p:cNvSpPr/>
          <p:nvPr/>
        </p:nvSpPr>
        <p:spPr>
          <a:xfrm rot="6618510">
            <a:off x="1281126" y="6963540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23" name="Google Shape;523;p32"/>
          <p:cNvSpPr txBox="1">
            <a:spLocks noGrp="1"/>
          </p:cNvSpPr>
          <p:nvPr>
            <p:ph type="body" idx="6"/>
          </p:nvPr>
        </p:nvSpPr>
        <p:spPr>
          <a:xfrm>
            <a:off x="2021917" y="7082422"/>
            <a:ext cx="7426863" cy="790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4" name="Google Shape;524;p32"/>
          <p:cNvSpPr txBox="1">
            <a:spLocks noGrp="1"/>
          </p:cNvSpPr>
          <p:nvPr>
            <p:ph type="body" idx="7"/>
          </p:nvPr>
        </p:nvSpPr>
        <p:spPr>
          <a:xfrm>
            <a:off x="2707932" y="7788599"/>
            <a:ext cx="13938025" cy="1275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Columns">
  <p:cSld name="4 Columns"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33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7" name="Google Shape;527;p33"/>
          <p:cNvSpPr txBox="1">
            <a:spLocks noGrp="1"/>
          </p:cNvSpPr>
          <p:nvPr>
            <p:ph type="ftr" idx="11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8" name="Google Shape;528;p33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529" name="Google Shape;529;p33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1432959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D8D8D"/>
              </a:buClr>
              <a:buSzPts val="2400"/>
              <a:buNone/>
              <a:defRPr i="1">
                <a:solidFill>
                  <a:srgbClr val="8D8D8D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0" name="Google Shape;530;p33"/>
          <p:cNvSpPr/>
          <p:nvPr/>
        </p:nvSpPr>
        <p:spPr>
          <a:xfrm>
            <a:off x="3238550" y="1399084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31" name="Google Shape;531;p33"/>
          <p:cNvSpPr/>
          <p:nvPr/>
        </p:nvSpPr>
        <p:spPr>
          <a:xfrm rot="3600000">
            <a:off x="1165671" y="2420421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rgbClr val="53D6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32" name="Google Shape;532;p33"/>
          <p:cNvSpPr/>
          <p:nvPr/>
        </p:nvSpPr>
        <p:spPr>
          <a:xfrm rot="6618510">
            <a:off x="1282259" y="2537009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33" name="Google Shape;533;p33"/>
          <p:cNvSpPr txBox="1">
            <a:spLocks noGrp="1"/>
          </p:cNvSpPr>
          <p:nvPr>
            <p:ph type="body" idx="2"/>
          </p:nvPr>
        </p:nvSpPr>
        <p:spPr>
          <a:xfrm>
            <a:off x="2023050" y="2655891"/>
            <a:ext cx="7119363" cy="790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4" name="Google Shape;534;p33"/>
          <p:cNvSpPr txBox="1">
            <a:spLocks noGrp="1"/>
          </p:cNvSpPr>
          <p:nvPr>
            <p:ph type="body" idx="3"/>
          </p:nvPr>
        </p:nvSpPr>
        <p:spPr>
          <a:xfrm>
            <a:off x="2709066" y="3362068"/>
            <a:ext cx="6433348" cy="2221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5" name="Google Shape;535;p33"/>
          <p:cNvSpPr/>
          <p:nvPr/>
        </p:nvSpPr>
        <p:spPr>
          <a:xfrm rot="3600000">
            <a:off x="1165671" y="5835460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rgbClr val="B7DF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36" name="Google Shape;536;p33"/>
          <p:cNvSpPr/>
          <p:nvPr/>
        </p:nvSpPr>
        <p:spPr>
          <a:xfrm rot="6618510">
            <a:off x="1282259" y="5952048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37" name="Google Shape;537;p33"/>
          <p:cNvSpPr txBox="1">
            <a:spLocks noGrp="1"/>
          </p:cNvSpPr>
          <p:nvPr>
            <p:ph type="body" idx="4"/>
          </p:nvPr>
        </p:nvSpPr>
        <p:spPr>
          <a:xfrm>
            <a:off x="2023050" y="6070930"/>
            <a:ext cx="7119363" cy="790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8" name="Google Shape;538;p33"/>
          <p:cNvSpPr txBox="1">
            <a:spLocks noGrp="1"/>
          </p:cNvSpPr>
          <p:nvPr>
            <p:ph type="body" idx="5"/>
          </p:nvPr>
        </p:nvSpPr>
        <p:spPr>
          <a:xfrm>
            <a:off x="2709066" y="6777107"/>
            <a:ext cx="6433348" cy="2221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9" name="Google Shape;539;p33"/>
          <p:cNvSpPr/>
          <p:nvPr/>
        </p:nvSpPr>
        <p:spPr>
          <a:xfrm rot="3600000">
            <a:off x="9371957" y="2423471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rgbClr val="FD91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40" name="Google Shape;540;p33"/>
          <p:cNvSpPr/>
          <p:nvPr/>
        </p:nvSpPr>
        <p:spPr>
          <a:xfrm rot="6618510">
            <a:off x="9488545" y="2540059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41" name="Google Shape;541;p33"/>
          <p:cNvSpPr txBox="1">
            <a:spLocks noGrp="1"/>
          </p:cNvSpPr>
          <p:nvPr>
            <p:ph type="body" idx="6"/>
          </p:nvPr>
        </p:nvSpPr>
        <p:spPr>
          <a:xfrm>
            <a:off x="10229336" y="2658941"/>
            <a:ext cx="7119363" cy="790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2" name="Google Shape;542;p33"/>
          <p:cNvSpPr txBox="1">
            <a:spLocks noGrp="1"/>
          </p:cNvSpPr>
          <p:nvPr>
            <p:ph type="body" idx="7"/>
          </p:nvPr>
        </p:nvSpPr>
        <p:spPr>
          <a:xfrm>
            <a:off x="10915352" y="3365118"/>
            <a:ext cx="6433348" cy="2221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3" name="Google Shape;543;p33"/>
          <p:cNvSpPr/>
          <p:nvPr/>
        </p:nvSpPr>
        <p:spPr>
          <a:xfrm rot="3600000">
            <a:off x="9371957" y="5838510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rgbClr val="D08D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44" name="Google Shape;544;p33"/>
          <p:cNvSpPr/>
          <p:nvPr/>
        </p:nvSpPr>
        <p:spPr>
          <a:xfrm rot="6618510">
            <a:off x="9488545" y="5955098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45" name="Google Shape;545;p33"/>
          <p:cNvSpPr txBox="1">
            <a:spLocks noGrp="1"/>
          </p:cNvSpPr>
          <p:nvPr>
            <p:ph type="body" idx="8"/>
          </p:nvPr>
        </p:nvSpPr>
        <p:spPr>
          <a:xfrm>
            <a:off x="10229336" y="6073980"/>
            <a:ext cx="7119363" cy="790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6" name="Google Shape;546;p33"/>
          <p:cNvSpPr txBox="1">
            <a:spLocks noGrp="1"/>
          </p:cNvSpPr>
          <p:nvPr>
            <p:ph type="body" idx="9"/>
          </p:nvPr>
        </p:nvSpPr>
        <p:spPr>
          <a:xfrm>
            <a:off x="10915352" y="6780157"/>
            <a:ext cx="6433348" cy="2221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ide Image">
  <p:cSld name="Wide Image"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34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9" name="Google Shape;549;p34"/>
          <p:cNvSpPr txBox="1">
            <a:spLocks noGrp="1"/>
          </p:cNvSpPr>
          <p:nvPr>
            <p:ph type="ftr" idx="11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0" name="Google Shape;550;p34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551" name="Google Shape;551;p34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1432959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D8D8D"/>
              </a:buClr>
              <a:buSzPts val="2400"/>
              <a:buNone/>
              <a:defRPr i="1">
                <a:solidFill>
                  <a:srgbClr val="8D8D8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2" name="Google Shape;552;p34"/>
          <p:cNvSpPr/>
          <p:nvPr/>
        </p:nvSpPr>
        <p:spPr>
          <a:xfrm>
            <a:off x="3238550" y="1399084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53" name="Google Shape;553;p34"/>
          <p:cNvSpPr>
            <a:spLocks noGrp="1"/>
          </p:cNvSpPr>
          <p:nvPr>
            <p:ph type="pic" idx="2"/>
          </p:nvPr>
        </p:nvSpPr>
        <p:spPr>
          <a:xfrm>
            <a:off x="0" y="2407196"/>
            <a:ext cx="18286412" cy="53724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554" name="Google Shape;554;p34"/>
          <p:cNvSpPr txBox="1">
            <a:spLocks noGrp="1"/>
          </p:cNvSpPr>
          <p:nvPr>
            <p:ph type="body" idx="3"/>
          </p:nvPr>
        </p:nvSpPr>
        <p:spPr>
          <a:xfrm>
            <a:off x="1078310" y="8157264"/>
            <a:ext cx="16200313" cy="1189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5" name="Google Shape;555;p34"/>
          <p:cNvSpPr/>
          <p:nvPr/>
        </p:nvSpPr>
        <p:spPr>
          <a:xfrm>
            <a:off x="1222326" y="8013249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56" name="Google Shape;556;p34"/>
          <p:cNvSpPr txBox="1">
            <a:spLocks noGrp="1"/>
          </p:cNvSpPr>
          <p:nvPr>
            <p:ph type="body" idx="4"/>
          </p:nvPr>
        </p:nvSpPr>
        <p:spPr>
          <a:xfrm>
            <a:off x="0" y="6647543"/>
            <a:ext cx="18286413" cy="1146629"/>
          </a:xfrm>
          <a:prstGeom prst="rect">
            <a:avLst/>
          </a:prstGeom>
          <a:solidFill>
            <a:srgbClr val="0081A9">
              <a:alpha val="80000"/>
            </a:srgbClr>
          </a:solidFill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ide Image 1">
  <p:cSld name="Wide Image 1"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35"/>
          <p:cNvSpPr>
            <a:spLocks noGrp="1"/>
          </p:cNvSpPr>
          <p:nvPr>
            <p:ph type="pic" idx="2"/>
          </p:nvPr>
        </p:nvSpPr>
        <p:spPr>
          <a:xfrm>
            <a:off x="6982966" y="2407196"/>
            <a:ext cx="11303446" cy="468052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559" name="Google Shape;559;p35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0" name="Google Shape;560;p35"/>
          <p:cNvSpPr txBox="1">
            <a:spLocks noGrp="1"/>
          </p:cNvSpPr>
          <p:nvPr>
            <p:ph type="ftr" idx="11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1" name="Google Shape;561;p35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562" name="Google Shape;562;p35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1432959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D8D8D"/>
              </a:buClr>
              <a:buSzPts val="2400"/>
              <a:buNone/>
              <a:defRPr i="1">
                <a:solidFill>
                  <a:srgbClr val="8D8D8D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3" name="Google Shape;563;p35"/>
          <p:cNvSpPr/>
          <p:nvPr/>
        </p:nvSpPr>
        <p:spPr>
          <a:xfrm>
            <a:off x="3238550" y="1399084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64" name="Google Shape;564;p35"/>
          <p:cNvSpPr txBox="1">
            <a:spLocks noGrp="1"/>
          </p:cNvSpPr>
          <p:nvPr>
            <p:ph type="body" idx="3"/>
          </p:nvPr>
        </p:nvSpPr>
        <p:spPr>
          <a:xfrm>
            <a:off x="1078310" y="7663779"/>
            <a:ext cx="16200313" cy="1530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5" name="Google Shape;565;p35"/>
          <p:cNvSpPr/>
          <p:nvPr/>
        </p:nvSpPr>
        <p:spPr>
          <a:xfrm>
            <a:off x="1222326" y="7519764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66" name="Google Shape;566;p35"/>
          <p:cNvSpPr/>
          <p:nvPr/>
        </p:nvSpPr>
        <p:spPr>
          <a:xfrm>
            <a:off x="0" y="2407196"/>
            <a:ext cx="6982966" cy="4680520"/>
          </a:xfrm>
          <a:prstGeom prst="rect">
            <a:avLst/>
          </a:prstGeom>
          <a:solidFill>
            <a:srgbClr val="0081A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67" name="Google Shape;567;p35"/>
          <p:cNvSpPr txBox="1">
            <a:spLocks noGrp="1"/>
          </p:cNvSpPr>
          <p:nvPr>
            <p:ph type="body" idx="4"/>
          </p:nvPr>
        </p:nvSpPr>
        <p:spPr>
          <a:xfrm>
            <a:off x="1078310" y="2767236"/>
            <a:ext cx="5400599" cy="4032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rmAutofit/>
          </a:bodyPr>
          <a:lstStyle>
            <a:lvl1pPr marL="457200" lvl="0" indent="-228600" algn="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Horisontal Images">
  <p:cSld name="3 Horisontal Images"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36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0" name="Google Shape;570;p36"/>
          <p:cNvSpPr txBox="1">
            <a:spLocks noGrp="1"/>
          </p:cNvSpPr>
          <p:nvPr>
            <p:ph type="ftr" idx="11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1" name="Google Shape;571;p36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572" name="Google Shape;572;p36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1432959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D8D8D"/>
              </a:buClr>
              <a:buSzPts val="2400"/>
              <a:buNone/>
              <a:defRPr i="1">
                <a:solidFill>
                  <a:srgbClr val="8D8D8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3" name="Google Shape;573;p36"/>
          <p:cNvSpPr/>
          <p:nvPr/>
        </p:nvSpPr>
        <p:spPr>
          <a:xfrm>
            <a:off x="3238550" y="1399084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74" name="Google Shape;574;p36"/>
          <p:cNvSpPr>
            <a:spLocks noGrp="1"/>
          </p:cNvSpPr>
          <p:nvPr>
            <p:ph type="pic" idx="2"/>
          </p:nvPr>
        </p:nvSpPr>
        <p:spPr>
          <a:xfrm>
            <a:off x="-1" y="2407196"/>
            <a:ext cx="4462687" cy="4680520"/>
          </a:xfrm>
          <a:prstGeom prst="rect">
            <a:avLst/>
          </a:prstGeom>
          <a:solidFill>
            <a:srgbClr val="FED9E3"/>
          </a:solidFill>
          <a:ln>
            <a:noFill/>
          </a:ln>
        </p:spPr>
      </p:sp>
      <p:sp>
        <p:nvSpPr>
          <p:cNvPr id="575" name="Google Shape;575;p36"/>
          <p:cNvSpPr>
            <a:spLocks noGrp="1"/>
          </p:cNvSpPr>
          <p:nvPr>
            <p:ph type="pic" idx="3"/>
          </p:nvPr>
        </p:nvSpPr>
        <p:spPr>
          <a:xfrm>
            <a:off x="4462687" y="2407196"/>
            <a:ext cx="8568950" cy="4680520"/>
          </a:xfrm>
          <a:prstGeom prst="rect">
            <a:avLst/>
          </a:prstGeom>
          <a:solidFill>
            <a:srgbClr val="E7F4D3"/>
          </a:solidFill>
          <a:ln>
            <a:noFill/>
          </a:ln>
        </p:spPr>
      </p:sp>
      <p:sp>
        <p:nvSpPr>
          <p:cNvPr id="576" name="Google Shape;576;p36"/>
          <p:cNvSpPr>
            <a:spLocks noGrp="1"/>
          </p:cNvSpPr>
          <p:nvPr>
            <p:ph type="pic" idx="4"/>
          </p:nvPr>
        </p:nvSpPr>
        <p:spPr>
          <a:xfrm>
            <a:off x="13031638" y="2407196"/>
            <a:ext cx="5254774" cy="4680520"/>
          </a:xfrm>
          <a:prstGeom prst="rect">
            <a:avLst/>
          </a:prstGeom>
          <a:solidFill>
            <a:srgbClr val="C6F1FF"/>
          </a:solidFill>
          <a:ln>
            <a:noFill/>
          </a:ln>
        </p:spPr>
      </p:sp>
      <p:sp>
        <p:nvSpPr>
          <p:cNvPr id="577" name="Google Shape;577;p36"/>
          <p:cNvSpPr txBox="1">
            <a:spLocks noGrp="1"/>
          </p:cNvSpPr>
          <p:nvPr>
            <p:ph type="body" idx="5"/>
          </p:nvPr>
        </p:nvSpPr>
        <p:spPr>
          <a:xfrm>
            <a:off x="1078310" y="7663779"/>
            <a:ext cx="16200313" cy="1530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8" name="Google Shape;578;p36"/>
          <p:cNvSpPr/>
          <p:nvPr/>
        </p:nvSpPr>
        <p:spPr>
          <a:xfrm>
            <a:off x="1222326" y="7519764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79" name="Google Shape;579;p36"/>
          <p:cNvSpPr/>
          <p:nvPr/>
        </p:nvSpPr>
        <p:spPr>
          <a:xfrm>
            <a:off x="-2" y="7087716"/>
            <a:ext cx="4463523" cy="144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80" name="Google Shape;580;p36"/>
          <p:cNvSpPr/>
          <p:nvPr/>
        </p:nvSpPr>
        <p:spPr>
          <a:xfrm>
            <a:off x="4463522" y="7087716"/>
            <a:ext cx="8568007" cy="14401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81" name="Google Shape;581;p36"/>
          <p:cNvSpPr/>
          <p:nvPr/>
        </p:nvSpPr>
        <p:spPr>
          <a:xfrm>
            <a:off x="13031637" y="7087716"/>
            <a:ext cx="5254774" cy="1440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4"/>
          <p:cNvSpPr txBox="1">
            <a:spLocks noGrp="1"/>
          </p:cNvSpPr>
          <p:nvPr>
            <p:ph type="ctrTitle"/>
          </p:nvPr>
        </p:nvSpPr>
        <p:spPr>
          <a:xfrm>
            <a:off x="1371481" y="3972857"/>
            <a:ext cx="15543451" cy="1585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Ultra"/>
              <a:buNone/>
              <a:defRPr sz="9600">
                <a:solidFill>
                  <a:schemeClr val="accent1"/>
                </a:solidFill>
                <a:latin typeface="Ultra"/>
                <a:ea typeface="Ultra"/>
                <a:cs typeface="Ultra"/>
                <a:sym typeface="Ult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4"/>
          <p:cNvSpPr txBox="1">
            <a:spLocks noGrp="1"/>
          </p:cNvSpPr>
          <p:nvPr>
            <p:ph type="subTitle" idx="1"/>
          </p:nvPr>
        </p:nvSpPr>
        <p:spPr>
          <a:xfrm>
            <a:off x="1366342" y="8527876"/>
            <a:ext cx="15553728" cy="151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lvl="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98989"/>
              </a:buClr>
              <a:buSzPts val="2000"/>
              <a:buNone/>
              <a:defRPr sz="2000">
                <a:solidFill>
                  <a:srgbClr val="898989"/>
                </a:solidFill>
                <a:latin typeface="Ultra"/>
                <a:ea typeface="Ultra"/>
                <a:cs typeface="Ultra"/>
                <a:sym typeface="Ultra"/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Clr>
                <a:srgbClr val="898989"/>
              </a:buClr>
              <a:buSzPts val="5000"/>
              <a:buNone/>
              <a:defRPr>
                <a:solidFill>
                  <a:srgbClr val="898989"/>
                </a:solidFill>
              </a:defRPr>
            </a:lvl2pPr>
            <a:lvl3pPr lvl="2" algn="ctr">
              <a:spcBef>
                <a:spcPts val="860"/>
              </a:spcBef>
              <a:spcAft>
                <a:spcPts val="0"/>
              </a:spcAft>
              <a:buClr>
                <a:srgbClr val="898989"/>
              </a:buClr>
              <a:buSzPts val="4300"/>
              <a:buNone/>
              <a:defRPr>
                <a:solidFill>
                  <a:srgbClr val="898989"/>
                </a:solidFill>
              </a:defRPr>
            </a:lvl3pPr>
            <a:lvl4pPr lvl="3" algn="ctr">
              <a:spcBef>
                <a:spcPts val="720"/>
              </a:spcBef>
              <a:spcAft>
                <a:spcPts val="0"/>
              </a:spcAft>
              <a:buClr>
                <a:srgbClr val="898989"/>
              </a:buClr>
              <a:buSzPts val="3600"/>
              <a:buNone/>
              <a:defRPr>
                <a:solidFill>
                  <a:srgbClr val="898989"/>
                </a:solidFill>
              </a:defRPr>
            </a:lvl4pPr>
            <a:lvl5pPr lvl="4" algn="ctr">
              <a:spcBef>
                <a:spcPts val="720"/>
              </a:spcBef>
              <a:spcAft>
                <a:spcPts val="0"/>
              </a:spcAft>
              <a:buClr>
                <a:srgbClr val="898989"/>
              </a:buClr>
              <a:buSzPts val="3600"/>
              <a:buNone/>
              <a:defRPr>
                <a:solidFill>
                  <a:srgbClr val="898989"/>
                </a:solidFill>
              </a:defRPr>
            </a:lvl5pPr>
            <a:lvl6pPr lvl="5" algn="ctr">
              <a:spcBef>
                <a:spcPts val="720"/>
              </a:spcBef>
              <a:spcAft>
                <a:spcPts val="0"/>
              </a:spcAft>
              <a:buClr>
                <a:srgbClr val="898989"/>
              </a:buClr>
              <a:buSzPts val="3600"/>
              <a:buNone/>
              <a:defRPr>
                <a:solidFill>
                  <a:srgbClr val="898989"/>
                </a:solidFill>
              </a:defRPr>
            </a:lvl6pPr>
            <a:lvl7pPr lvl="6" algn="ctr">
              <a:spcBef>
                <a:spcPts val="720"/>
              </a:spcBef>
              <a:spcAft>
                <a:spcPts val="0"/>
              </a:spcAft>
              <a:buClr>
                <a:srgbClr val="898989"/>
              </a:buClr>
              <a:buSzPts val="3600"/>
              <a:buNone/>
              <a:defRPr>
                <a:solidFill>
                  <a:srgbClr val="898989"/>
                </a:solidFill>
              </a:defRPr>
            </a:lvl7pPr>
            <a:lvl8pPr lvl="7" algn="ctr">
              <a:spcBef>
                <a:spcPts val="720"/>
              </a:spcBef>
              <a:spcAft>
                <a:spcPts val="0"/>
              </a:spcAft>
              <a:buClr>
                <a:srgbClr val="898989"/>
              </a:buClr>
              <a:buSzPts val="3600"/>
              <a:buNone/>
              <a:defRPr>
                <a:solidFill>
                  <a:srgbClr val="898989"/>
                </a:solidFill>
              </a:defRPr>
            </a:lvl8pPr>
            <a:lvl9pPr lvl="8" algn="ctr">
              <a:spcBef>
                <a:spcPts val="720"/>
              </a:spcBef>
              <a:spcAft>
                <a:spcPts val="0"/>
              </a:spcAft>
              <a:buClr>
                <a:srgbClr val="898989"/>
              </a:buClr>
              <a:buSzPts val="3600"/>
              <a:buNone/>
              <a:defRPr>
                <a:solidFill>
                  <a:srgbClr val="898989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64"/>
          <p:cNvSpPr txBox="1">
            <a:spLocks noGrp="1"/>
          </p:cNvSpPr>
          <p:nvPr>
            <p:ph type="body" idx="2"/>
          </p:nvPr>
        </p:nvSpPr>
        <p:spPr>
          <a:xfrm>
            <a:off x="1366342" y="5503590"/>
            <a:ext cx="15553728" cy="864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  <a:latin typeface="Ultra"/>
                <a:ea typeface="Ultra"/>
                <a:cs typeface="Ultra"/>
                <a:sym typeface="Ultra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39" name="Google Shape;39;p64"/>
          <p:cNvGrpSpPr/>
          <p:nvPr/>
        </p:nvGrpSpPr>
        <p:grpSpPr>
          <a:xfrm>
            <a:off x="8595214" y="8095828"/>
            <a:ext cx="1088138" cy="188527"/>
            <a:chOff x="8595214" y="6592642"/>
            <a:chExt cx="1088138" cy="188527"/>
          </a:xfrm>
        </p:grpSpPr>
        <p:sp>
          <p:nvSpPr>
            <p:cNvPr id="40" name="Google Shape;40;p64"/>
            <p:cNvSpPr/>
            <p:nvPr/>
          </p:nvSpPr>
          <p:spPr>
            <a:xfrm>
              <a:off x="9048943" y="6592642"/>
              <a:ext cx="188527" cy="188527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1" name="Google Shape;41;p64"/>
            <p:cNvSpPr/>
            <p:nvPr/>
          </p:nvSpPr>
          <p:spPr>
            <a:xfrm>
              <a:off x="8595214" y="6592642"/>
              <a:ext cx="188527" cy="188527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2" name="Google Shape;42;p64"/>
            <p:cNvSpPr/>
            <p:nvPr/>
          </p:nvSpPr>
          <p:spPr>
            <a:xfrm>
              <a:off x="9494825" y="6592642"/>
              <a:ext cx="188527" cy="188527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43" name="Google Shape;43;p64"/>
          <p:cNvSpPr/>
          <p:nvPr/>
        </p:nvSpPr>
        <p:spPr>
          <a:xfrm>
            <a:off x="7039260" y="2492117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" name="Google Shape;44;p64"/>
          <p:cNvSpPr/>
          <p:nvPr/>
        </p:nvSpPr>
        <p:spPr>
          <a:xfrm>
            <a:off x="8153859" y="2492117"/>
            <a:ext cx="864096" cy="8640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" name="Google Shape;45;p64"/>
          <p:cNvSpPr/>
          <p:nvPr/>
        </p:nvSpPr>
        <p:spPr>
          <a:xfrm>
            <a:off x="9268458" y="2492117"/>
            <a:ext cx="864096" cy="86409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" name="Google Shape;46;p64"/>
          <p:cNvSpPr/>
          <p:nvPr/>
        </p:nvSpPr>
        <p:spPr>
          <a:xfrm>
            <a:off x="10383056" y="2492117"/>
            <a:ext cx="864096" cy="86409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Icons and Items">
  <p:cSld name="4 Icons and Items"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37"/>
          <p:cNvSpPr/>
          <p:nvPr/>
        </p:nvSpPr>
        <p:spPr>
          <a:xfrm>
            <a:off x="6076328" y="3034060"/>
            <a:ext cx="2367069" cy="2367069"/>
          </a:xfrm>
          <a:prstGeom prst="ellipse">
            <a:avLst/>
          </a:prstGeom>
          <a:solidFill>
            <a:srgbClr val="6592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84" name="Google Shape;584;p37"/>
          <p:cNvSpPr/>
          <p:nvPr/>
        </p:nvSpPr>
        <p:spPr>
          <a:xfrm>
            <a:off x="10005897" y="3034059"/>
            <a:ext cx="2367069" cy="2367069"/>
          </a:xfrm>
          <a:prstGeom prst="ellipse">
            <a:avLst/>
          </a:prstGeom>
          <a:solidFill>
            <a:srgbClr val="F102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85" name="Google Shape;585;p37"/>
          <p:cNvSpPr/>
          <p:nvPr/>
        </p:nvSpPr>
        <p:spPr>
          <a:xfrm>
            <a:off x="13935465" y="3034058"/>
            <a:ext cx="2367069" cy="2367069"/>
          </a:xfrm>
          <a:prstGeom prst="ellipse">
            <a:avLst/>
          </a:prstGeom>
          <a:solidFill>
            <a:srgbClr val="8C21B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86" name="Google Shape;586;p37"/>
          <p:cNvSpPr/>
          <p:nvPr/>
        </p:nvSpPr>
        <p:spPr>
          <a:xfrm>
            <a:off x="2143915" y="3034057"/>
            <a:ext cx="2367069" cy="2367069"/>
          </a:xfrm>
          <a:prstGeom prst="ellipse">
            <a:avLst/>
          </a:prstGeom>
          <a:solidFill>
            <a:srgbClr val="0081A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87" name="Google Shape;587;p37"/>
          <p:cNvSpPr/>
          <p:nvPr/>
        </p:nvSpPr>
        <p:spPr>
          <a:xfrm>
            <a:off x="5923928" y="2932460"/>
            <a:ext cx="2367069" cy="2367069"/>
          </a:xfrm>
          <a:prstGeom prst="ellipse">
            <a:avLst/>
          </a:prstGeom>
          <a:solidFill>
            <a:srgbClr val="B7DF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88" name="Google Shape;588;p37"/>
          <p:cNvSpPr/>
          <p:nvPr/>
        </p:nvSpPr>
        <p:spPr>
          <a:xfrm>
            <a:off x="9853497" y="2932459"/>
            <a:ext cx="2367069" cy="2367069"/>
          </a:xfrm>
          <a:prstGeom prst="ellipse">
            <a:avLst/>
          </a:prstGeom>
          <a:solidFill>
            <a:srgbClr val="FD91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89" name="Google Shape;589;p37"/>
          <p:cNvSpPr/>
          <p:nvPr/>
        </p:nvSpPr>
        <p:spPr>
          <a:xfrm>
            <a:off x="13783065" y="2932458"/>
            <a:ext cx="2367069" cy="2367069"/>
          </a:xfrm>
          <a:prstGeom prst="ellipse">
            <a:avLst/>
          </a:prstGeom>
          <a:solidFill>
            <a:srgbClr val="D08D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90" name="Google Shape;590;p37"/>
          <p:cNvSpPr/>
          <p:nvPr/>
        </p:nvSpPr>
        <p:spPr>
          <a:xfrm>
            <a:off x="1991515" y="2932457"/>
            <a:ext cx="2367069" cy="2367069"/>
          </a:xfrm>
          <a:prstGeom prst="ellipse">
            <a:avLst/>
          </a:prstGeom>
          <a:solidFill>
            <a:srgbClr val="53D6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91" name="Google Shape;591;p37"/>
          <p:cNvSpPr/>
          <p:nvPr/>
        </p:nvSpPr>
        <p:spPr>
          <a:xfrm>
            <a:off x="5994888" y="2983263"/>
            <a:ext cx="2367069" cy="236706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92" name="Google Shape;592;p37"/>
          <p:cNvSpPr/>
          <p:nvPr/>
        </p:nvSpPr>
        <p:spPr>
          <a:xfrm>
            <a:off x="9924457" y="2983262"/>
            <a:ext cx="2367069" cy="236706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93" name="Google Shape;593;p37"/>
          <p:cNvSpPr/>
          <p:nvPr/>
        </p:nvSpPr>
        <p:spPr>
          <a:xfrm>
            <a:off x="13854025" y="2983261"/>
            <a:ext cx="2367069" cy="236706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94" name="Google Shape;594;p37"/>
          <p:cNvSpPr/>
          <p:nvPr/>
        </p:nvSpPr>
        <p:spPr>
          <a:xfrm>
            <a:off x="2062475" y="2983260"/>
            <a:ext cx="2367069" cy="236706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95" name="Google Shape;595;p37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6" name="Google Shape;596;p37"/>
          <p:cNvSpPr txBox="1">
            <a:spLocks noGrp="1"/>
          </p:cNvSpPr>
          <p:nvPr>
            <p:ph type="ftr" idx="11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7" name="Google Shape;597;p37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598" name="Google Shape;598;p37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1432959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D8D8D"/>
              </a:buClr>
              <a:buSzPts val="2400"/>
              <a:buNone/>
              <a:defRPr sz="2400" i="1">
                <a:solidFill>
                  <a:srgbClr val="8D8D8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9" name="Google Shape;599;p37"/>
          <p:cNvSpPr/>
          <p:nvPr/>
        </p:nvSpPr>
        <p:spPr>
          <a:xfrm>
            <a:off x="3238550" y="1399084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00" name="Google Shape;600;p37"/>
          <p:cNvSpPr>
            <a:spLocks noGrp="1"/>
          </p:cNvSpPr>
          <p:nvPr>
            <p:ph type="pic" idx="2"/>
          </p:nvPr>
        </p:nvSpPr>
        <p:spPr>
          <a:xfrm>
            <a:off x="6754393" y="3742768"/>
            <a:ext cx="848058" cy="848058"/>
          </a:xfrm>
          <a:prstGeom prst="rect">
            <a:avLst/>
          </a:prstGeom>
          <a:noFill/>
          <a:ln>
            <a:noFill/>
          </a:ln>
        </p:spPr>
      </p:sp>
      <p:sp>
        <p:nvSpPr>
          <p:cNvPr id="601" name="Google Shape;601;p37"/>
          <p:cNvSpPr>
            <a:spLocks noGrp="1"/>
          </p:cNvSpPr>
          <p:nvPr>
            <p:ph type="pic" idx="3"/>
          </p:nvPr>
        </p:nvSpPr>
        <p:spPr>
          <a:xfrm>
            <a:off x="10683962" y="3742767"/>
            <a:ext cx="848058" cy="848058"/>
          </a:xfrm>
          <a:prstGeom prst="rect">
            <a:avLst/>
          </a:prstGeom>
          <a:noFill/>
          <a:ln>
            <a:noFill/>
          </a:ln>
        </p:spPr>
      </p:sp>
      <p:sp>
        <p:nvSpPr>
          <p:cNvPr id="602" name="Google Shape;602;p37"/>
          <p:cNvSpPr>
            <a:spLocks noGrp="1"/>
          </p:cNvSpPr>
          <p:nvPr>
            <p:ph type="pic" idx="4"/>
          </p:nvPr>
        </p:nvSpPr>
        <p:spPr>
          <a:xfrm>
            <a:off x="14613530" y="3742766"/>
            <a:ext cx="848058" cy="848058"/>
          </a:xfrm>
          <a:prstGeom prst="rect">
            <a:avLst/>
          </a:prstGeom>
          <a:noFill/>
          <a:ln>
            <a:noFill/>
          </a:ln>
        </p:spPr>
      </p:sp>
      <p:sp>
        <p:nvSpPr>
          <p:cNvPr id="603" name="Google Shape;603;p37"/>
          <p:cNvSpPr>
            <a:spLocks noGrp="1"/>
          </p:cNvSpPr>
          <p:nvPr>
            <p:ph type="pic" idx="5"/>
          </p:nvPr>
        </p:nvSpPr>
        <p:spPr>
          <a:xfrm>
            <a:off x="2821980" y="3742765"/>
            <a:ext cx="848058" cy="848058"/>
          </a:xfrm>
          <a:prstGeom prst="rect">
            <a:avLst/>
          </a:prstGeom>
          <a:noFill/>
          <a:ln>
            <a:noFill/>
          </a:ln>
        </p:spPr>
      </p:sp>
      <p:sp>
        <p:nvSpPr>
          <p:cNvPr id="604" name="Google Shape;604;p37"/>
          <p:cNvSpPr txBox="1">
            <a:spLocks noGrp="1"/>
          </p:cNvSpPr>
          <p:nvPr>
            <p:ph type="body" idx="6"/>
          </p:nvPr>
        </p:nvSpPr>
        <p:spPr>
          <a:xfrm>
            <a:off x="1404504" y="5501527"/>
            <a:ext cx="3683011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5" name="Google Shape;605;p37"/>
          <p:cNvSpPr txBox="1">
            <a:spLocks noGrp="1"/>
          </p:cNvSpPr>
          <p:nvPr>
            <p:ph type="body" idx="7"/>
          </p:nvPr>
        </p:nvSpPr>
        <p:spPr>
          <a:xfrm>
            <a:off x="1388170" y="6380880"/>
            <a:ext cx="3715678" cy="2143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6" name="Google Shape;606;p37"/>
          <p:cNvSpPr/>
          <p:nvPr/>
        </p:nvSpPr>
        <p:spPr>
          <a:xfrm>
            <a:off x="1625829" y="6293615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07" name="Google Shape;607;p37"/>
          <p:cNvSpPr txBox="1">
            <a:spLocks noGrp="1"/>
          </p:cNvSpPr>
          <p:nvPr>
            <p:ph type="body" idx="8"/>
          </p:nvPr>
        </p:nvSpPr>
        <p:spPr>
          <a:xfrm>
            <a:off x="5307798" y="5499183"/>
            <a:ext cx="3715678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3200"/>
              <a:buNone/>
              <a:defRPr sz="3200" i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8" name="Google Shape;608;p37"/>
          <p:cNvSpPr txBox="1">
            <a:spLocks noGrp="1"/>
          </p:cNvSpPr>
          <p:nvPr>
            <p:ph type="body" idx="9"/>
          </p:nvPr>
        </p:nvSpPr>
        <p:spPr>
          <a:xfrm>
            <a:off x="5318687" y="6378536"/>
            <a:ext cx="3715678" cy="2143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9" name="Google Shape;609;p37"/>
          <p:cNvSpPr/>
          <p:nvPr/>
        </p:nvSpPr>
        <p:spPr>
          <a:xfrm>
            <a:off x="5556346" y="6291271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10" name="Google Shape;610;p37"/>
          <p:cNvSpPr txBox="1">
            <a:spLocks noGrp="1"/>
          </p:cNvSpPr>
          <p:nvPr>
            <p:ph type="body" idx="13"/>
          </p:nvPr>
        </p:nvSpPr>
        <p:spPr>
          <a:xfrm>
            <a:off x="9243759" y="5501527"/>
            <a:ext cx="3715678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3200"/>
              <a:buNone/>
              <a:defRPr sz="320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1" name="Google Shape;611;p37"/>
          <p:cNvSpPr txBox="1">
            <a:spLocks noGrp="1"/>
          </p:cNvSpPr>
          <p:nvPr>
            <p:ph type="body" idx="14"/>
          </p:nvPr>
        </p:nvSpPr>
        <p:spPr>
          <a:xfrm>
            <a:off x="9249204" y="6380880"/>
            <a:ext cx="3715678" cy="2143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2" name="Google Shape;612;p37"/>
          <p:cNvSpPr/>
          <p:nvPr/>
        </p:nvSpPr>
        <p:spPr>
          <a:xfrm>
            <a:off x="9486863" y="6293615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13" name="Google Shape;613;p37"/>
          <p:cNvSpPr txBox="1">
            <a:spLocks noGrp="1"/>
          </p:cNvSpPr>
          <p:nvPr>
            <p:ph type="body" idx="15"/>
          </p:nvPr>
        </p:nvSpPr>
        <p:spPr>
          <a:xfrm>
            <a:off x="13179720" y="5501527"/>
            <a:ext cx="3715678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3200" i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4" name="Google Shape;614;p37"/>
          <p:cNvSpPr txBox="1">
            <a:spLocks noGrp="1"/>
          </p:cNvSpPr>
          <p:nvPr>
            <p:ph type="body" idx="16"/>
          </p:nvPr>
        </p:nvSpPr>
        <p:spPr>
          <a:xfrm>
            <a:off x="13179720" y="6380880"/>
            <a:ext cx="3715678" cy="2143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5" name="Google Shape;615;p37"/>
          <p:cNvSpPr/>
          <p:nvPr/>
        </p:nvSpPr>
        <p:spPr>
          <a:xfrm>
            <a:off x="13417379" y="6293615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 Iconic List">
  <p:cSld name="6 Iconic List"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38"/>
          <p:cNvSpPr/>
          <p:nvPr/>
        </p:nvSpPr>
        <p:spPr>
          <a:xfrm>
            <a:off x="574254" y="2479204"/>
            <a:ext cx="1183534" cy="118353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18" name="Google Shape;618;p38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9" name="Google Shape;619;p38"/>
          <p:cNvSpPr txBox="1">
            <a:spLocks noGrp="1"/>
          </p:cNvSpPr>
          <p:nvPr>
            <p:ph type="ftr" idx="11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0" name="Google Shape;620;p38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621" name="Google Shape;621;p38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1432959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D8D8D"/>
              </a:buClr>
              <a:buSzPts val="2400"/>
              <a:buNone/>
              <a:defRPr sz="2400" i="1">
                <a:solidFill>
                  <a:srgbClr val="8D8D8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2" name="Google Shape;622;p38"/>
          <p:cNvSpPr/>
          <p:nvPr/>
        </p:nvSpPr>
        <p:spPr>
          <a:xfrm>
            <a:off x="3238550" y="1399084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23" name="Google Shape;623;p38"/>
          <p:cNvSpPr>
            <a:spLocks noGrp="1"/>
          </p:cNvSpPr>
          <p:nvPr>
            <p:ph type="pic" idx="2"/>
          </p:nvPr>
        </p:nvSpPr>
        <p:spPr>
          <a:xfrm>
            <a:off x="889851" y="2794801"/>
            <a:ext cx="552341" cy="552341"/>
          </a:xfrm>
          <a:prstGeom prst="rect">
            <a:avLst/>
          </a:prstGeom>
          <a:noFill/>
          <a:ln>
            <a:noFill/>
          </a:ln>
        </p:spPr>
      </p:sp>
      <p:sp>
        <p:nvSpPr>
          <p:cNvPr id="624" name="Google Shape;624;p38"/>
          <p:cNvSpPr txBox="1">
            <a:spLocks noGrp="1"/>
          </p:cNvSpPr>
          <p:nvPr>
            <p:ph type="body" idx="3"/>
          </p:nvPr>
        </p:nvSpPr>
        <p:spPr>
          <a:xfrm>
            <a:off x="1807154" y="2724362"/>
            <a:ext cx="4270738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5" name="Google Shape;625;p38"/>
          <p:cNvSpPr txBox="1">
            <a:spLocks noGrp="1"/>
          </p:cNvSpPr>
          <p:nvPr>
            <p:ph type="body" idx="4"/>
          </p:nvPr>
        </p:nvSpPr>
        <p:spPr>
          <a:xfrm>
            <a:off x="1833637" y="3603715"/>
            <a:ext cx="4308618" cy="1971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6" name="Google Shape;626;p38"/>
          <p:cNvSpPr/>
          <p:nvPr/>
        </p:nvSpPr>
        <p:spPr>
          <a:xfrm>
            <a:off x="1977653" y="3516450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27" name="Google Shape;627;p38"/>
          <p:cNvSpPr/>
          <p:nvPr/>
        </p:nvSpPr>
        <p:spPr>
          <a:xfrm>
            <a:off x="6319867" y="2479204"/>
            <a:ext cx="1183534" cy="118353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28" name="Google Shape;628;p38"/>
          <p:cNvSpPr>
            <a:spLocks noGrp="1"/>
          </p:cNvSpPr>
          <p:nvPr>
            <p:ph type="pic" idx="5"/>
          </p:nvPr>
        </p:nvSpPr>
        <p:spPr>
          <a:xfrm>
            <a:off x="6635464" y="2794801"/>
            <a:ext cx="552341" cy="552341"/>
          </a:xfrm>
          <a:prstGeom prst="rect">
            <a:avLst/>
          </a:prstGeom>
          <a:noFill/>
          <a:ln>
            <a:noFill/>
          </a:ln>
        </p:spPr>
      </p:sp>
      <p:sp>
        <p:nvSpPr>
          <p:cNvPr id="629" name="Google Shape;629;p38"/>
          <p:cNvSpPr txBox="1">
            <a:spLocks noGrp="1"/>
          </p:cNvSpPr>
          <p:nvPr>
            <p:ph type="body" idx="6"/>
          </p:nvPr>
        </p:nvSpPr>
        <p:spPr>
          <a:xfrm>
            <a:off x="7552767" y="2724362"/>
            <a:ext cx="4270738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3200"/>
              <a:buNone/>
              <a:defRPr sz="3200" i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0" name="Google Shape;630;p38"/>
          <p:cNvSpPr txBox="1">
            <a:spLocks noGrp="1"/>
          </p:cNvSpPr>
          <p:nvPr>
            <p:ph type="body" idx="7"/>
          </p:nvPr>
        </p:nvSpPr>
        <p:spPr>
          <a:xfrm>
            <a:off x="7579250" y="3603715"/>
            <a:ext cx="4308618" cy="1971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1" name="Google Shape;631;p38"/>
          <p:cNvSpPr/>
          <p:nvPr/>
        </p:nvSpPr>
        <p:spPr>
          <a:xfrm>
            <a:off x="7723266" y="3516450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32" name="Google Shape;632;p38"/>
          <p:cNvSpPr/>
          <p:nvPr/>
        </p:nvSpPr>
        <p:spPr>
          <a:xfrm>
            <a:off x="12060287" y="2479204"/>
            <a:ext cx="1183534" cy="118353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33" name="Google Shape;633;p38"/>
          <p:cNvSpPr>
            <a:spLocks noGrp="1"/>
          </p:cNvSpPr>
          <p:nvPr>
            <p:ph type="pic" idx="8"/>
          </p:nvPr>
        </p:nvSpPr>
        <p:spPr>
          <a:xfrm>
            <a:off x="12375884" y="2794801"/>
            <a:ext cx="552341" cy="552341"/>
          </a:xfrm>
          <a:prstGeom prst="rect">
            <a:avLst/>
          </a:prstGeom>
          <a:noFill/>
          <a:ln>
            <a:noFill/>
          </a:ln>
        </p:spPr>
      </p:sp>
      <p:sp>
        <p:nvSpPr>
          <p:cNvPr id="634" name="Google Shape;634;p38"/>
          <p:cNvSpPr txBox="1">
            <a:spLocks noGrp="1"/>
          </p:cNvSpPr>
          <p:nvPr>
            <p:ph type="body" idx="9"/>
          </p:nvPr>
        </p:nvSpPr>
        <p:spPr>
          <a:xfrm>
            <a:off x="13293187" y="2724362"/>
            <a:ext cx="4270738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3200"/>
              <a:buNone/>
              <a:defRPr sz="320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5" name="Google Shape;635;p38"/>
          <p:cNvSpPr txBox="1">
            <a:spLocks noGrp="1"/>
          </p:cNvSpPr>
          <p:nvPr>
            <p:ph type="body" idx="13"/>
          </p:nvPr>
        </p:nvSpPr>
        <p:spPr>
          <a:xfrm>
            <a:off x="13319670" y="3603715"/>
            <a:ext cx="4308618" cy="1971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6" name="Google Shape;636;p38"/>
          <p:cNvSpPr/>
          <p:nvPr/>
        </p:nvSpPr>
        <p:spPr>
          <a:xfrm>
            <a:off x="13463686" y="3516450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37" name="Google Shape;637;p38"/>
          <p:cNvSpPr/>
          <p:nvPr/>
        </p:nvSpPr>
        <p:spPr>
          <a:xfrm>
            <a:off x="586116" y="5727948"/>
            <a:ext cx="1183534" cy="118353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38" name="Google Shape;638;p38"/>
          <p:cNvSpPr>
            <a:spLocks noGrp="1"/>
          </p:cNvSpPr>
          <p:nvPr>
            <p:ph type="pic" idx="14"/>
          </p:nvPr>
        </p:nvSpPr>
        <p:spPr>
          <a:xfrm>
            <a:off x="901713" y="6043545"/>
            <a:ext cx="552341" cy="552341"/>
          </a:xfrm>
          <a:prstGeom prst="rect">
            <a:avLst/>
          </a:prstGeom>
          <a:noFill/>
          <a:ln>
            <a:noFill/>
          </a:ln>
        </p:spPr>
      </p:sp>
      <p:sp>
        <p:nvSpPr>
          <p:cNvPr id="639" name="Google Shape;639;p38"/>
          <p:cNvSpPr txBox="1">
            <a:spLocks noGrp="1"/>
          </p:cNvSpPr>
          <p:nvPr>
            <p:ph type="body" idx="15"/>
          </p:nvPr>
        </p:nvSpPr>
        <p:spPr>
          <a:xfrm>
            <a:off x="1819016" y="5973106"/>
            <a:ext cx="4270738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3200" i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0" name="Google Shape;640;p38"/>
          <p:cNvSpPr txBox="1">
            <a:spLocks noGrp="1"/>
          </p:cNvSpPr>
          <p:nvPr>
            <p:ph type="body" idx="16"/>
          </p:nvPr>
        </p:nvSpPr>
        <p:spPr>
          <a:xfrm>
            <a:off x="1845499" y="6852459"/>
            <a:ext cx="4308618" cy="1971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1" name="Google Shape;641;p38"/>
          <p:cNvSpPr/>
          <p:nvPr/>
        </p:nvSpPr>
        <p:spPr>
          <a:xfrm>
            <a:off x="1989515" y="6765194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42" name="Google Shape;642;p38"/>
          <p:cNvSpPr/>
          <p:nvPr/>
        </p:nvSpPr>
        <p:spPr>
          <a:xfrm>
            <a:off x="6331729" y="5727948"/>
            <a:ext cx="1183534" cy="118353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43" name="Google Shape;643;p38"/>
          <p:cNvSpPr>
            <a:spLocks noGrp="1"/>
          </p:cNvSpPr>
          <p:nvPr>
            <p:ph type="pic" idx="17"/>
          </p:nvPr>
        </p:nvSpPr>
        <p:spPr>
          <a:xfrm>
            <a:off x="6647326" y="6043545"/>
            <a:ext cx="552341" cy="552341"/>
          </a:xfrm>
          <a:prstGeom prst="rect">
            <a:avLst/>
          </a:prstGeom>
          <a:noFill/>
          <a:ln>
            <a:noFill/>
          </a:ln>
        </p:spPr>
      </p:sp>
      <p:sp>
        <p:nvSpPr>
          <p:cNvPr id="644" name="Google Shape;644;p38"/>
          <p:cNvSpPr txBox="1">
            <a:spLocks noGrp="1"/>
          </p:cNvSpPr>
          <p:nvPr>
            <p:ph type="body" idx="18"/>
          </p:nvPr>
        </p:nvSpPr>
        <p:spPr>
          <a:xfrm>
            <a:off x="7564629" y="5973106"/>
            <a:ext cx="4270738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3200"/>
              <a:buNone/>
              <a:defRPr sz="3200" i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5" name="Google Shape;645;p38"/>
          <p:cNvSpPr txBox="1">
            <a:spLocks noGrp="1"/>
          </p:cNvSpPr>
          <p:nvPr>
            <p:ph type="body" idx="19"/>
          </p:nvPr>
        </p:nvSpPr>
        <p:spPr>
          <a:xfrm>
            <a:off x="7591112" y="6852459"/>
            <a:ext cx="4308618" cy="1971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6" name="Google Shape;646;p38"/>
          <p:cNvSpPr/>
          <p:nvPr/>
        </p:nvSpPr>
        <p:spPr>
          <a:xfrm>
            <a:off x="7735128" y="6765194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47" name="Google Shape;647;p38"/>
          <p:cNvSpPr/>
          <p:nvPr/>
        </p:nvSpPr>
        <p:spPr>
          <a:xfrm>
            <a:off x="12072149" y="5727948"/>
            <a:ext cx="1183534" cy="118353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48" name="Google Shape;648;p38"/>
          <p:cNvSpPr>
            <a:spLocks noGrp="1"/>
          </p:cNvSpPr>
          <p:nvPr>
            <p:ph type="pic" idx="20"/>
          </p:nvPr>
        </p:nvSpPr>
        <p:spPr>
          <a:xfrm>
            <a:off x="12387746" y="6043545"/>
            <a:ext cx="552341" cy="552341"/>
          </a:xfrm>
          <a:prstGeom prst="rect">
            <a:avLst/>
          </a:prstGeom>
          <a:noFill/>
          <a:ln>
            <a:noFill/>
          </a:ln>
        </p:spPr>
      </p:sp>
      <p:sp>
        <p:nvSpPr>
          <p:cNvPr id="649" name="Google Shape;649;p38"/>
          <p:cNvSpPr txBox="1">
            <a:spLocks noGrp="1"/>
          </p:cNvSpPr>
          <p:nvPr>
            <p:ph type="body" idx="21"/>
          </p:nvPr>
        </p:nvSpPr>
        <p:spPr>
          <a:xfrm>
            <a:off x="13305049" y="5973106"/>
            <a:ext cx="4270738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3200"/>
              <a:buNone/>
              <a:defRPr sz="320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0" name="Google Shape;650;p38"/>
          <p:cNvSpPr txBox="1">
            <a:spLocks noGrp="1"/>
          </p:cNvSpPr>
          <p:nvPr>
            <p:ph type="body" idx="22"/>
          </p:nvPr>
        </p:nvSpPr>
        <p:spPr>
          <a:xfrm>
            <a:off x="13331532" y="6852459"/>
            <a:ext cx="4308618" cy="1971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1" name="Google Shape;651;p38"/>
          <p:cNvSpPr/>
          <p:nvPr/>
        </p:nvSpPr>
        <p:spPr>
          <a:xfrm>
            <a:off x="13475548" y="6765194"/>
            <a:ext cx="3240360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 numeric List">
  <p:cSld name="6 numeric List"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39"/>
          <p:cNvSpPr/>
          <p:nvPr/>
        </p:nvSpPr>
        <p:spPr>
          <a:xfrm>
            <a:off x="574254" y="2479204"/>
            <a:ext cx="1183534" cy="118353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36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54" name="Google Shape;654;p39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5" name="Google Shape;655;p39"/>
          <p:cNvSpPr txBox="1">
            <a:spLocks noGrp="1"/>
          </p:cNvSpPr>
          <p:nvPr>
            <p:ph type="ftr" idx="11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6" name="Google Shape;656;p39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657" name="Google Shape;657;p39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1432959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D8D8D"/>
              </a:buClr>
              <a:buSzPts val="2400"/>
              <a:buNone/>
              <a:defRPr sz="2400" i="1">
                <a:solidFill>
                  <a:srgbClr val="8D8D8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8" name="Google Shape;658;p39"/>
          <p:cNvSpPr/>
          <p:nvPr/>
        </p:nvSpPr>
        <p:spPr>
          <a:xfrm>
            <a:off x="3238550" y="1399084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59" name="Google Shape;659;p39"/>
          <p:cNvSpPr txBox="1">
            <a:spLocks noGrp="1"/>
          </p:cNvSpPr>
          <p:nvPr>
            <p:ph type="body" idx="2"/>
          </p:nvPr>
        </p:nvSpPr>
        <p:spPr>
          <a:xfrm>
            <a:off x="1807154" y="2724362"/>
            <a:ext cx="4270738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0" name="Google Shape;660;p39"/>
          <p:cNvSpPr txBox="1">
            <a:spLocks noGrp="1"/>
          </p:cNvSpPr>
          <p:nvPr>
            <p:ph type="body" idx="3"/>
          </p:nvPr>
        </p:nvSpPr>
        <p:spPr>
          <a:xfrm>
            <a:off x="1833637" y="3603715"/>
            <a:ext cx="4308618" cy="1971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1" name="Google Shape;661;p39"/>
          <p:cNvSpPr/>
          <p:nvPr/>
        </p:nvSpPr>
        <p:spPr>
          <a:xfrm>
            <a:off x="1977653" y="3516450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62" name="Google Shape;662;p39"/>
          <p:cNvSpPr/>
          <p:nvPr/>
        </p:nvSpPr>
        <p:spPr>
          <a:xfrm>
            <a:off x="6319867" y="2479204"/>
            <a:ext cx="1183534" cy="118353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36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63" name="Google Shape;663;p39"/>
          <p:cNvSpPr txBox="1">
            <a:spLocks noGrp="1"/>
          </p:cNvSpPr>
          <p:nvPr>
            <p:ph type="body" idx="4"/>
          </p:nvPr>
        </p:nvSpPr>
        <p:spPr>
          <a:xfrm>
            <a:off x="7552767" y="2724362"/>
            <a:ext cx="4270738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3200"/>
              <a:buNone/>
              <a:defRPr sz="3200" i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4" name="Google Shape;664;p39"/>
          <p:cNvSpPr txBox="1">
            <a:spLocks noGrp="1"/>
          </p:cNvSpPr>
          <p:nvPr>
            <p:ph type="body" idx="5"/>
          </p:nvPr>
        </p:nvSpPr>
        <p:spPr>
          <a:xfrm>
            <a:off x="7579250" y="3603715"/>
            <a:ext cx="4308618" cy="1971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5" name="Google Shape;665;p39"/>
          <p:cNvSpPr/>
          <p:nvPr/>
        </p:nvSpPr>
        <p:spPr>
          <a:xfrm>
            <a:off x="7723266" y="3516450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66" name="Google Shape;666;p39"/>
          <p:cNvSpPr/>
          <p:nvPr/>
        </p:nvSpPr>
        <p:spPr>
          <a:xfrm>
            <a:off x="12060287" y="2479204"/>
            <a:ext cx="1183534" cy="118353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 sz="36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67" name="Google Shape;667;p39"/>
          <p:cNvSpPr txBox="1">
            <a:spLocks noGrp="1"/>
          </p:cNvSpPr>
          <p:nvPr>
            <p:ph type="body" idx="6"/>
          </p:nvPr>
        </p:nvSpPr>
        <p:spPr>
          <a:xfrm>
            <a:off x="13293187" y="2724362"/>
            <a:ext cx="4270738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3200"/>
              <a:buNone/>
              <a:defRPr sz="320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8" name="Google Shape;668;p39"/>
          <p:cNvSpPr txBox="1">
            <a:spLocks noGrp="1"/>
          </p:cNvSpPr>
          <p:nvPr>
            <p:ph type="body" idx="7"/>
          </p:nvPr>
        </p:nvSpPr>
        <p:spPr>
          <a:xfrm>
            <a:off x="13319670" y="3603715"/>
            <a:ext cx="4308618" cy="1971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9" name="Google Shape;669;p39"/>
          <p:cNvSpPr/>
          <p:nvPr/>
        </p:nvSpPr>
        <p:spPr>
          <a:xfrm>
            <a:off x="13463686" y="3516450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70" name="Google Shape;670;p39"/>
          <p:cNvSpPr/>
          <p:nvPr/>
        </p:nvSpPr>
        <p:spPr>
          <a:xfrm>
            <a:off x="586116" y="5727948"/>
            <a:ext cx="1183534" cy="118353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 sz="36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71" name="Google Shape;671;p39"/>
          <p:cNvSpPr txBox="1">
            <a:spLocks noGrp="1"/>
          </p:cNvSpPr>
          <p:nvPr>
            <p:ph type="body" idx="8"/>
          </p:nvPr>
        </p:nvSpPr>
        <p:spPr>
          <a:xfrm>
            <a:off x="1819016" y="5973106"/>
            <a:ext cx="4270738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3200" i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2" name="Google Shape;672;p39"/>
          <p:cNvSpPr txBox="1">
            <a:spLocks noGrp="1"/>
          </p:cNvSpPr>
          <p:nvPr>
            <p:ph type="body" idx="9"/>
          </p:nvPr>
        </p:nvSpPr>
        <p:spPr>
          <a:xfrm>
            <a:off x="1845499" y="6852459"/>
            <a:ext cx="4308618" cy="1971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3" name="Google Shape;673;p39"/>
          <p:cNvSpPr/>
          <p:nvPr/>
        </p:nvSpPr>
        <p:spPr>
          <a:xfrm>
            <a:off x="1989515" y="6765194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74" name="Google Shape;674;p39"/>
          <p:cNvSpPr/>
          <p:nvPr/>
        </p:nvSpPr>
        <p:spPr>
          <a:xfrm>
            <a:off x="6331729" y="5727948"/>
            <a:ext cx="1183534" cy="118353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 sz="36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75" name="Google Shape;675;p39"/>
          <p:cNvSpPr txBox="1">
            <a:spLocks noGrp="1"/>
          </p:cNvSpPr>
          <p:nvPr>
            <p:ph type="body" idx="13"/>
          </p:nvPr>
        </p:nvSpPr>
        <p:spPr>
          <a:xfrm>
            <a:off x="7564629" y="5973106"/>
            <a:ext cx="4270738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3200"/>
              <a:buNone/>
              <a:defRPr sz="3200" i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6" name="Google Shape;676;p39"/>
          <p:cNvSpPr txBox="1">
            <a:spLocks noGrp="1"/>
          </p:cNvSpPr>
          <p:nvPr>
            <p:ph type="body" idx="14"/>
          </p:nvPr>
        </p:nvSpPr>
        <p:spPr>
          <a:xfrm>
            <a:off x="7591112" y="6852459"/>
            <a:ext cx="4308618" cy="1971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7" name="Google Shape;677;p39"/>
          <p:cNvSpPr/>
          <p:nvPr/>
        </p:nvSpPr>
        <p:spPr>
          <a:xfrm>
            <a:off x="7735128" y="6765194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78" name="Google Shape;678;p39"/>
          <p:cNvSpPr/>
          <p:nvPr/>
        </p:nvSpPr>
        <p:spPr>
          <a:xfrm>
            <a:off x="12072149" y="5727948"/>
            <a:ext cx="1183534" cy="118353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6</a:t>
            </a:r>
            <a:endParaRPr sz="36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79" name="Google Shape;679;p39"/>
          <p:cNvSpPr txBox="1">
            <a:spLocks noGrp="1"/>
          </p:cNvSpPr>
          <p:nvPr>
            <p:ph type="body" idx="15"/>
          </p:nvPr>
        </p:nvSpPr>
        <p:spPr>
          <a:xfrm>
            <a:off x="13305049" y="5973106"/>
            <a:ext cx="4270738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3200"/>
              <a:buNone/>
              <a:defRPr sz="320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0" name="Google Shape;680;p39"/>
          <p:cNvSpPr txBox="1">
            <a:spLocks noGrp="1"/>
          </p:cNvSpPr>
          <p:nvPr>
            <p:ph type="body" idx="16"/>
          </p:nvPr>
        </p:nvSpPr>
        <p:spPr>
          <a:xfrm>
            <a:off x="13331532" y="6852459"/>
            <a:ext cx="4308618" cy="1971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1" name="Google Shape;681;p39"/>
          <p:cNvSpPr/>
          <p:nvPr/>
        </p:nvSpPr>
        <p:spPr>
          <a:xfrm>
            <a:off x="13475548" y="6765194"/>
            <a:ext cx="3240360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s and Text">
  <p:cSld name="Images and Text"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40"/>
          <p:cNvSpPr/>
          <p:nvPr/>
        </p:nvSpPr>
        <p:spPr>
          <a:xfrm>
            <a:off x="4458345" y="3412627"/>
            <a:ext cx="4022085" cy="4022085"/>
          </a:xfrm>
          <a:prstGeom prst="ellipse">
            <a:avLst/>
          </a:prstGeom>
          <a:solidFill>
            <a:srgbClr val="6592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84" name="Google Shape;684;p40"/>
          <p:cNvSpPr/>
          <p:nvPr/>
        </p:nvSpPr>
        <p:spPr>
          <a:xfrm>
            <a:off x="2445722" y="6065022"/>
            <a:ext cx="2917180" cy="2917180"/>
          </a:xfrm>
          <a:prstGeom prst="ellipse">
            <a:avLst/>
          </a:prstGeom>
          <a:solidFill>
            <a:srgbClr val="F102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85" name="Google Shape;685;p40"/>
          <p:cNvSpPr/>
          <p:nvPr/>
        </p:nvSpPr>
        <p:spPr>
          <a:xfrm>
            <a:off x="1869641" y="2792663"/>
            <a:ext cx="3079949" cy="3079949"/>
          </a:xfrm>
          <a:prstGeom prst="ellipse">
            <a:avLst/>
          </a:prstGeom>
          <a:solidFill>
            <a:srgbClr val="0081A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86" name="Google Shape;686;p40"/>
          <p:cNvSpPr/>
          <p:nvPr/>
        </p:nvSpPr>
        <p:spPr>
          <a:xfrm>
            <a:off x="7175549" y="7260833"/>
            <a:ext cx="811957" cy="81195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87" name="Google Shape;687;p40"/>
          <p:cNvSpPr/>
          <p:nvPr/>
        </p:nvSpPr>
        <p:spPr>
          <a:xfrm>
            <a:off x="1574220" y="6165309"/>
            <a:ext cx="1368152" cy="1368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88" name="Google Shape;688;p40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9" name="Google Shape;689;p40"/>
          <p:cNvSpPr txBox="1">
            <a:spLocks noGrp="1"/>
          </p:cNvSpPr>
          <p:nvPr>
            <p:ph type="ftr" idx="11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0" name="Google Shape;690;p40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691" name="Google Shape;691;p40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1432959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D8D8D"/>
              </a:buClr>
              <a:buSzPts val="2400"/>
              <a:buNone/>
              <a:defRPr i="1">
                <a:solidFill>
                  <a:srgbClr val="8D8D8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2" name="Google Shape;692;p40"/>
          <p:cNvSpPr/>
          <p:nvPr/>
        </p:nvSpPr>
        <p:spPr>
          <a:xfrm>
            <a:off x="3238550" y="1399084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93" name="Google Shape;693;p40"/>
          <p:cNvSpPr>
            <a:spLocks noGrp="1"/>
          </p:cNvSpPr>
          <p:nvPr>
            <p:ph type="pic" idx="2"/>
          </p:nvPr>
        </p:nvSpPr>
        <p:spPr>
          <a:xfrm>
            <a:off x="1768041" y="2685392"/>
            <a:ext cx="3063073" cy="3063073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4" name="Google Shape;694;p40"/>
          <p:cNvSpPr>
            <a:spLocks noGrp="1"/>
          </p:cNvSpPr>
          <p:nvPr>
            <p:ph type="pic" idx="3"/>
          </p:nvPr>
        </p:nvSpPr>
        <p:spPr>
          <a:xfrm>
            <a:off x="4379821" y="3328309"/>
            <a:ext cx="3976216" cy="3976216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5" name="Google Shape;695;p40"/>
          <p:cNvSpPr>
            <a:spLocks noGrp="1"/>
          </p:cNvSpPr>
          <p:nvPr>
            <p:ph type="pic" idx="4"/>
          </p:nvPr>
        </p:nvSpPr>
        <p:spPr>
          <a:xfrm>
            <a:off x="2409803" y="6018154"/>
            <a:ext cx="2843075" cy="2843075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6" name="Google Shape;696;p40"/>
          <p:cNvSpPr/>
          <p:nvPr/>
        </p:nvSpPr>
        <p:spPr>
          <a:xfrm>
            <a:off x="903945" y="5316417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97" name="Google Shape;697;p40"/>
          <p:cNvSpPr/>
          <p:nvPr/>
        </p:nvSpPr>
        <p:spPr>
          <a:xfrm>
            <a:off x="2064474" y="5656588"/>
            <a:ext cx="432048" cy="4320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98" name="Google Shape;698;p40"/>
          <p:cNvSpPr/>
          <p:nvPr/>
        </p:nvSpPr>
        <p:spPr>
          <a:xfrm>
            <a:off x="6367929" y="7855916"/>
            <a:ext cx="486995" cy="4869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99" name="Google Shape;699;p40"/>
          <p:cNvSpPr/>
          <p:nvPr/>
        </p:nvSpPr>
        <p:spPr>
          <a:xfrm rot="3600000">
            <a:off x="9163259" y="2420421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rgbClr val="D08D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00" name="Google Shape;700;p40"/>
          <p:cNvSpPr/>
          <p:nvPr/>
        </p:nvSpPr>
        <p:spPr>
          <a:xfrm rot="6618510">
            <a:off x="9279847" y="2537009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01" name="Google Shape;701;p40"/>
          <p:cNvSpPr txBox="1">
            <a:spLocks noGrp="1"/>
          </p:cNvSpPr>
          <p:nvPr>
            <p:ph type="body" idx="5"/>
          </p:nvPr>
        </p:nvSpPr>
        <p:spPr>
          <a:xfrm>
            <a:off x="10020638" y="2655891"/>
            <a:ext cx="7119363" cy="790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2" name="Google Shape;702;p40"/>
          <p:cNvSpPr txBox="1">
            <a:spLocks noGrp="1"/>
          </p:cNvSpPr>
          <p:nvPr>
            <p:ph type="body" idx="6"/>
          </p:nvPr>
        </p:nvSpPr>
        <p:spPr>
          <a:xfrm>
            <a:off x="10706654" y="3362068"/>
            <a:ext cx="6433348" cy="2221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3" name="Google Shape;703;p40"/>
          <p:cNvSpPr/>
          <p:nvPr/>
        </p:nvSpPr>
        <p:spPr>
          <a:xfrm rot="3600000">
            <a:off x="9163259" y="5835460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rgbClr val="FEC87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04" name="Google Shape;704;p40"/>
          <p:cNvSpPr/>
          <p:nvPr/>
        </p:nvSpPr>
        <p:spPr>
          <a:xfrm rot="6618510">
            <a:off x="9279847" y="5952048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05" name="Google Shape;705;p40"/>
          <p:cNvSpPr txBox="1">
            <a:spLocks noGrp="1"/>
          </p:cNvSpPr>
          <p:nvPr>
            <p:ph type="body" idx="7"/>
          </p:nvPr>
        </p:nvSpPr>
        <p:spPr>
          <a:xfrm>
            <a:off x="10020638" y="6070930"/>
            <a:ext cx="7119363" cy="790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6" name="Google Shape;706;p40"/>
          <p:cNvSpPr txBox="1">
            <a:spLocks noGrp="1"/>
          </p:cNvSpPr>
          <p:nvPr>
            <p:ph type="body" idx="8"/>
          </p:nvPr>
        </p:nvSpPr>
        <p:spPr>
          <a:xfrm>
            <a:off x="10706654" y="6777107"/>
            <a:ext cx="6433348" cy="2221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Images 2">
  <p:cSld name="4 Images 2"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41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9" name="Google Shape;709;p41"/>
          <p:cNvSpPr txBox="1">
            <a:spLocks noGrp="1"/>
          </p:cNvSpPr>
          <p:nvPr>
            <p:ph type="ftr" idx="11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0" name="Google Shape;710;p41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1432959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D8D8D"/>
              </a:buClr>
              <a:buSzPts val="2400"/>
              <a:buNone/>
              <a:defRPr i="1">
                <a:solidFill>
                  <a:srgbClr val="8D8D8D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1" name="Google Shape;711;p41"/>
          <p:cNvSpPr/>
          <p:nvPr/>
        </p:nvSpPr>
        <p:spPr>
          <a:xfrm>
            <a:off x="3238550" y="1399084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12" name="Google Shape;712;p41"/>
          <p:cNvSpPr/>
          <p:nvPr/>
        </p:nvSpPr>
        <p:spPr>
          <a:xfrm>
            <a:off x="1382135" y="2742860"/>
            <a:ext cx="3152799" cy="3152799"/>
          </a:xfrm>
          <a:prstGeom prst="ellipse">
            <a:avLst/>
          </a:prstGeom>
          <a:solidFill>
            <a:srgbClr val="0081A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13" name="Google Shape;713;p41"/>
          <p:cNvSpPr/>
          <p:nvPr/>
        </p:nvSpPr>
        <p:spPr>
          <a:xfrm>
            <a:off x="1218250" y="2618713"/>
            <a:ext cx="3152799" cy="3152799"/>
          </a:xfrm>
          <a:prstGeom prst="ellipse">
            <a:avLst/>
          </a:prstGeom>
          <a:solidFill>
            <a:srgbClr val="53D6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14" name="Google Shape;714;p41"/>
          <p:cNvSpPr>
            <a:spLocks noGrp="1"/>
          </p:cNvSpPr>
          <p:nvPr>
            <p:ph type="pic" idx="2"/>
          </p:nvPr>
        </p:nvSpPr>
        <p:spPr>
          <a:xfrm>
            <a:off x="1353999" y="2700656"/>
            <a:ext cx="3063073" cy="3063073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5" name="Google Shape;715;p41"/>
          <p:cNvSpPr/>
          <p:nvPr/>
        </p:nvSpPr>
        <p:spPr>
          <a:xfrm>
            <a:off x="5539138" y="2742860"/>
            <a:ext cx="3152799" cy="3152799"/>
          </a:xfrm>
          <a:prstGeom prst="ellipse">
            <a:avLst/>
          </a:prstGeom>
          <a:solidFill>
            <a:srgbClr val="6592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16" name="Google Shape;716;p41"/>
          <p:cNvSpPr/>
          <p:nvPr/>
        </p:nvSpPr>
        <p:spPr>
          <a:xfrm>
            <a:off x="5375253" y="2618713"/>
            <a:ext cx="3152799" cy="3152799"/>
          </a:xfrm>
          <a:prstGeom prst="ellipse">
            <a:avLst/>
          </a:prstGeom>
          <a:solidFill>
            <a:srgbClr val="B7DF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17" name="Google Shape;717;p41"/>
          <p:cNvSpPr>
            <a:spLocks noGrp="1"/>
          </p:cNvSpPr>
          <p:nvPr>
            <p:ph type="pic" idx="3"/>
          </p:nvPr>
        </p:nvSpPr>
        <p:spPr>
          <a:xfrm>
            <a:off x="5511002" y="2700656"/>
            <a:ext cx="3063073" cy="3063073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8" name="Google Shape;718;p41"/>
          <p:cNvSpPr/>
          <p:nvPr/>
        </p:nvSpPr>
        <p:spPr>
          <a:xfrm>
            <a:off x="9696141" y="2742860"/>
            <a:ext cx="3152799" cy="3152799"/>
          </a:xfrm>
          <a:prstGeom prst="ellipse">
            <a:avLst/>
          </a:prstGeom>
          <a:solidFill>
            <a:srgbClr val="F102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19" name="Google Shape;719;p41"/>
          <p:cNvSpPr/>
          <p:nvPr/>
        </p:nvSpPr>
        <p:spPr>
          <a:xfrm>
            <a:off x="9532256" y="2618713"/>
            <a:ext cx="3152799" cy="3152799"/>
          </a:xfrm>
          <a:prstGeom prst="ellipse">
            <a:avLst/>
          </a:prstGeom>
          <a:solidFill>
            <a:srgbClr val="FD91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20" name="Google Shape;720;p41"/>
          <p:cNvSpPr>
            <a:spLocks noGrp="1"/>
          </p:cNvSpPr>
          <p:nvPr>
            <p:ph type="pic" idx="4"/>
          </p:nvPr>
        </p:nvSpPr>
        <p:spPr>
          <a:xfrm>
            <a:off x="9668005" y="2700656"/>
            <a:ext cx="3063073" cy="3063073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1" name="Google Shape;721;p41"/>
          <p:cNvSpPr/>
          <p:nvPr/>
        </p:nvSpPr>
        <p:spPr>
          <a:xfrm>
            <a:off x="13853145" y="2742860"/>
            <a:ext cx="3152799" cy="3152799"/>
          </a:xfrm>
          <a:prstGeom prst="ellipse">
            <a:avLst/>
          </a:prstGeom>
          <a:solidFill>
            <a:srgbClr val="8C21B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22" name="Google Shape;722;p41"/>
          <p:cNvSpPr/>
          <p:nvPr/>
        </p:nvSpPr>
        <p:spPr>
          <a:xfrm>
            <a:off x="13689260" y="2618713"/>
            <a:ext cx="3152799" cy="3152799"/>
          </a:xfrm>
          <a:prstGeom prst="ellipse">
            <a:avLst/>
          </a:prstGeom>
          <a:solidFill>
            <a:srgbClr val="D08D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23" name="Google Shape;723;p41"/>
          <p:cNvSpPr>
            <a:spLocks noGrp="1"/>
          </p:cNvSpPr>
          <p:nvPr>
            <p:ph type="pic" idx="5"/>
          </p:nvPr>
        </p:nvSpPr>
        <p:spPr>
          <a:xfrm>
            <a:off x="13825009" y="2700656"/>
            <a:ext cx="3063073" cy="3063073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4" name="Google Shape;724;p41"/>
          <p:cNvSpPr txBox="1">
            <a:spLocks noGrp="1"/>
          </p:cNvSpPr>
          <p:nvPr>
            <p:ph type="body" idx="6"/>
          </p:nvPr>
        </p:nvSpPr>
        <p:spPr>
          <a:xfrm>
            <a:off x="882803" y="5988137"/>
            <a:ext cx="3977631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5" name="Google Shape;725;p41"/>
          <p:cNvSpPr txBox="1">
            <a:spLocks noGrp="1"/>
          </p:cNvSpPr>
          <p:nvPr>
            <p:ph type="body" idx="7"/>
          </p:nvPr>
        </p:nvSpPr>
        <p:spPr>
          <a:xfrm>
            <a:off x="1035285" y="7219190"/>
            <a:ext cx="3715678" cy="1643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6" name="Google Shape;726;p41"/>
          <p:cNvSpPr/>
          <p:nvPr/>
        </p:nvSpPr>
        <p:spPr>
          <a:xfrm>
            <a:off x="1272944" y="7117857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27" name="Google Shape;727;p41"/>
          <p:cNvSpPr txBox="1">
            <a:spLocks noGrp="1"/>
          </p:cNvSpPr>
          <p:nvPr>
            <p:ph type="body" idx="8"/>
          </p:nvPr>
        </p:nvSpPr>
        <p:spPr>
          <a:xfrm>
            <a:off x="5020318" y="5985793"/>
            <a:ext cx="4012911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 i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8" name="Google Shape;728;p41"/>
          <p:cNvSpPr txBox="1">
            <a:spLocks noGrp="1"/>
          </p:cNvSpPr>
          <p:nvPr>
            <p:ph type="body" idx="9"/>
          </p:nvPr>
        </p:nvSpPr>
        <p:spPr>
          <a:xfrm>
            <a:off x="5200268" y="7216846"/>
            <a:ext cx="3715678" cy="1643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9" name="Google Shape;729;p41"/>
          <p:cNvSpPr/>
          <p:nvPr/>
        </p:nvSpPr>
        <p:spPr>
          <a:xfrm>
            <a:off x="5437927" y="7115513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30" name="Google Shape;730;p41"/>
          <p:cNvSpPr txBox="1">
            <a:spLocks noGrp="1"/>
          </p:cNvSpPr>
          <p:nvPr>
            <p:ph type="body" idx="13"/>
          </p:nvPr>
        </p:nvSpPr>
        <p:spPr>
          <a:xfrm>
            <a:off x="9190501" y="5988137"/>
            <a:ext cx="4012911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1" name="Google Shape;731;p41"/>
          <p:cNvSpPr txBox="1">
            <a:spLocks noGrp="1"/>
          </p:cNvSpPr>
          <p:nvPr>
            <p:ph type="body" idx="14"/>
          </p:nvPr>
        </p:nvSpPr>
        <p:spPr>
          <a:xfrm>
            <a:off x="9365251" y="7219190"/>
            <a:ext cx="3715678" cy="1643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2" name="Google Shape;732;p41"/>
          <p:cNvSpPr/>
          <p:nvPr/>
        </p:nvSpPr>
        <p:spPr>
          <a:xfrm>
            <a:off x="9602910" y="7117857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33" name="Google Shape;733;p41"/>
          <p:cNvSpPr txBox="1">
            <a:spLocks noGrp="1"/>
          </p:cNvSpPr>
          <p:nvPr>
            <p:ph type="body" idx="15"/>
          </p:nvPr>
        </p:nvSpPr>
        <p:spPr>
          <a:xfrm>
            <a:off x="13360684" y="5988137"/>
            <a:ext cx="4012911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 i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4" name="Google Shape;734;p41"/>
          <p:cNvSpPr txBox="1">
            <a:spLocks noGrp="1"/>
          </p:cNvSpPr>
          <p:nvPr>
            <p:ph type="body" idx="16"/>
          </p:nvPr>
        </p:nvSpPr>
        <p:spPr>
          <a:xfrm>
            <a:off x="13530235" y="7219190"/>
            <a:ext cx="3715678" cy="1643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5" name="Google Shape;735;p41"/>
          <p:cNvSpPr/>
          <p:nvPr/>
        </p:nvSpPr>
        <p:spPr>
          <a:xfrm>
            <a:off x="13767894" y="7117857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36" name="Google Shape;736;p41"/>
          <p:cNvSpPr txBox="1">
            <a:spLocks noGrp="1"/>
          </p:cNvSpPr>
          <p:nvPr>
            <p:ph type="body" idx="17"/>
          </p:nvPr>
        </p:nvSpPr>
        <p:spPr>
          <a:xfrm>
            <a:off x="1032937" y="6485306"/>
            <a:ext cx="3715678" cy="573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005671"/>
              </a:buClr>
              <a:buSzPts val="1800"/>
              <a:buNone/>
              <a:defRPr sz="1800" i="1">
                <a:solidFill>
                  <a:srgbClr val="00567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7" name="Google Shape;737;p41"/>
          <p:cNvSpPr txBox="1">
            <a:spLocks noGrp="1"/>
          </p:cNvSpPr>
          <p:nvPr>
            <p:ph type="body" idx="18"/>
          </p:nvPr>
        </p:nvSpPr>
        <p:spPr>
          <a:xfrm>
            <a:off x="5197920" y="6482962"/>
            <a:ext cx="3715678" cy="573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436117"/>
              </a:buClr>
              <a:buSzPts val="1800"/>
              <a:buNone/>
              <a:defRPr sz="1800" i="1">
                <a:solidFill>
                  <a:srgbClr val="436117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8" name="Google Shape;738;p41"/>
          <p:cNvSpPr txBox="1">
            <a:spLocks noGrp="1"/>
          </p:cNvSpPr>
          <p:nvPr>
            <p:ph type="body" idx="19"/>
          </p:nvPr>
        </p:nvSpPr>
        <p:spPr>
          <a:xfrm>
            <a:off x="9362903" y="6485306"/>
            <a:ext cx="3715678" cy="573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A1012E"/>
              </a:buClr>
              <a:buSzPts val="1800"/>
              <a:buNone/>
              <a:defRPr sz="1800" i="1">
                <a:solidFill>
                  <a:srgbClr val="A1012E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9" name="Google Shape;739;p41"/>
          <p:cNvSpPr txBox="1">
            <a:spLocks noGrp="1"/>
          </p:cNvSpPr>
          <p:nvPr>
            <p:ph type="body" idx="20"/>
          </p:nvPr>
        </p:nvSpPr>
        <p:spPr>
          <a:xfrm>
            <a:off x="13527887" y="6485306"/>
            <a:ext cx="3715678" cy="573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5D1679"/>
              </a:buClr>
              <a:buSzPts val="1800"/>
              <a:buNone/>
              <a:defRPr sz="1800" i="1">
                <a:solidFill>
                  <a:srgbClr val="5D167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0" name="Google Shape;740;p41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Images 1">
  <p:cSld name="4 Images 1"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42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3" name="Google Shape;743;p42"/>
          <p:cNvSpPr txBox="1">
            <a:spLocks noGrp="1"/>
          </p:cNvSpPr>
          <p:nvPr>
            <p:ph type="ftr" idx="11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4" name="Google Shape;744;p42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1432959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D8D8D"/>
              </a:buClr>
              <a:buSzPts val="2400"/>
              <a:buNone/>
              <a:defRPr i="1">
                <a:solidFill>
                  <a:srgbClr val="8D8D8D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5" name="Google Shape;745;p42"/>
          <p:cNvSpPr/>
          <p:nvPr/>
        </p:nvSpPr>
        <p:spPr>
          <a:xfrm>
            <a:off x="3238550" y="1399084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46" name="Google Shape;746;p42"/>
          <p:cNvSpPr/>
          <p:nvPr/>
        </p:nvSpPr>
        <p:spPr>
          <a:xfrm>
            <a:off x="1382135" y="2742860"/>
            <a:ext cx="3152799" cy="3152799"/>
          </a:xfrm>
          <a:prstGeom prst="ellipse">
            <a:avLst/>
          </a:prstGeom>
          <a:solidFill>
            <a:srgbClr val="0081A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47" name="Google Shape;747;p42"/>
          <p:cNvSpPr/>
          <p:nvPr/>
        </p:nvSpPr>
        <p:spPr>
          <a:xfrm>
            <a:off x="1218250" y="2618713"/>
            <a:ext cx="3152799" cy="3152799"/>
          </a:xfrm>
          <a:prstGeom prst="ellipse">
            <a:avLst/>
          </a:prstGeom>
          <a:solidFill>
            <a:srgbClr val="53D6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48" name="Google Shape;748;p42"/>
          <p:cNvSpPr>
            <a:spLocks noGrp="1"/>
          </p:cNvSpPr>
          <p:nvPr>
            <p:ph type="pic" idx="2"/>
          </p:nvPr>
        </p:nvSpPr>
        <p:spPr>
          <a:xfrm>
            <a:off x="1353999" y="2700656"/>
            <a:ext cx="3063073" cy="3063073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9" name="Google Shape;749;p42"/>
          <p:cNvSpPr/>
          <p:nvPr/>
        </p:nvSpPr>
        <p:spPr>
          <a:xfrm>
            <a:off x="5539138" y="2742860"/>
            <a:ext cx="3152799" cy="3152799"/>
          </a:xfrm>
          <a:prstGeom prst="ellipse">
            <a:avLst/>
          </a:prstGeom>
          <a:solidFill>
            <a:srgbClr val="6592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50" name="Google Shape;750;p42"/>
          <p:cNvSpPr/>
          <p:nvPr/>
        </p:nvSpPr>
        <p:spPr>
          <a:xfrm>
            <a:off x="5375253" y="2618713"/>
            <a:ext cx="3152799" cy="3152799"/>
          </a:xfrm>
          <a:prstGeom prst="ellipse">
            <a:avLst/>
          </a:prstGeom>
          <a:solidFill>
            <a:srgbClr val="B7DF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51" name="Google Shape;751;p42"/>
          <p:cNvSpPr>
            <a:spLocks noGrp="1"/>
          </p:cNvSpPr>
          <p:nvPr>
            <p:ph type="pic" idx="3"/>
          </p:nvPr>
        </p:nvSpPr>
        <p:spPr>
          <a:xfrm>
            <a:off x="5511002" y="2700656"/>
            <a:ext cx="3063073" cy="3063073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2" name="Google Shape;752;p42"/>
          <p:cNvSpPr/>
          <p:nvPr/>
        </p:nvSpPr>
        <p:spPr>
          <a:xfrm>
            <a:off x="9696141" y="2742860"/>
            <a:ext cx="3152799" cy="3152799"/>
          </a:xfrm>
          <a:prstGeom prst="ellipse">
            <a:avLst/>
          </a:prstGeom>
          <a:solidFill>
            <a:srgbClr val="F102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53" name="Google Shape;753;p42"/>
          <p:cNvSpPr/>
          <p:nvPr/>
        </p:nvSpPr>
        <p:spPr>
          <a:xfrm>
            <a:off x="9532256" y="2618713"/>
            <a:ext cx="3152799" cy="3152799"/>
          </a:xfrm>
          <a:prstGeom prst="ellipse">
            <a:avLst/>
          </a:prstGeom>
          <a:solidFill>
            <a:srgbClr val="FD91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54" name="Google Shape;754;p42"/>
          <p:cNvSpPr>
            <a:spLocks noGrp="1"/>
          </p:cNvSpPr>
          <p:nvPr>
            <p:ph type="pic" idx="4"/>
          </p:nvPr>
        </p:nvSpPr>
        <p:spPr>
          <a:xfrm>
            <a:off x="9668005" y="2700656"/>
            <a:ext cx="3063073" cy="3063073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5" name="Google Shape;755;p42"/>
          <p:cNvSpPr/>
          <p:nvPr/>
        </p:nvSpPr>
        <p:spPr>
          <a:xfrm>
            <a:off x="13853145" y="2742860"/>
            <a:ext cx="3152799" cy="3152799"/>
          </a:xfrm>
          <a:prstGeom prst="ellipse">
            <a:avLst/>
          </a:prstGeom>
          <a:solidFill>
            <a:srgbClr val="8C21B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56" name="Google Shape;756;p42"/>
          <p:cNvSpPr/>
          <p:nvPr/>
        </p:nvSpPr>
        <p:spPr>
          <a:xfrm>
            <a:off x="13689260" y="2618713"/>
            <a:ext cx="3152799" cy="3152799"/>
          </a:xfrm>
          <a:prstGeom prst="ellipse">
            <a:avLst/>
          </a:prstGeom>
          <a:solidFill>
            <a:srgbClr val="D08D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57" name="Google Shape;757;p42"/>
          <p:cNvSpPr>
            <a:spLocks noGrp="1"/>
          </p:cNvSpPr>
          <p:nvPr>
            <p:ph type="pic" idx="5"/>
          </p:nvPr>
        </p:nvSpPr>
        <p:spPr>
          <a:xfrm>
            <a:off x="13825009" y="2700656"/>
            <a:ext cx="3063073" cy="3063073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8" name="Google Shape;758;p42"/>
          <p:cNvSpPr txBox="1">
            <a:spLocks noGrp="1"/>
          </p:cNvSpPr>
          <p:nvPr>
            <p:ph type="body" idx="6"/>
          </p:nvPr>
        </p:nvSpPr>
        <p:spPr>
          <a:xfrm>
            <a:off x="882803" y="5988137"/>
            <a:ext cx="3977631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9" name="Google Shape;759;p42"/>
          <p:cNvSpPr txBox="1">
            <a:spLocks noGrp="1"/>
          </p:cNvSpPr>
          <p:nvPr>
            <p:ph type="body" idx="7"/>
          </p:nvPr>
        </p:nvSpPr>
        <p:spPr>
          <a:xfrm>
            <a:off x="1035285" y="6781868"/>
            <a:ext cx="3715678" cy="1898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0" name="Google Shape;760;p42"/>
          <p:cNvSpPr/>
          <p:nvPr/>
        </p:nvSpPr>
        <p:spPr>
          <a:xfrm>
            <a:off x="1272944" y="6680535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61" name="Google Shape;761;p42"/>
          <p:cNvSpPr txBox="1">
            <a:spLocks noGrp="1"/>
          </p:cNvSpPr>
          <p:nvPr>
            <p:ph type="body" idx="8"/>
          </p:nvPr>
        </p:nvSpPr>
        <p:spPr>
          <a:xfrm>
            <a:off x="5020318" y="5985793"/>
            <a:ext cx="4012911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 i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2" name="Google Shape;762;p42"/>
          <p:cNvSpPr txBox="1">
            <a:spLocks noGrp="1"/>
          </p:cNvSpPr>
          <p:nvPr>
            <p:ph type="body" idx="9"/>
          </p:nvPr>
        </p:nvSpPr>
        <p:spPr>
          <a:xfrm>
            <a:off x="5200268" y="6779524"/>
            <a:ext cx="3715678" cy="1898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3" name="Google Shape;763;p42"/>
          <p:cNvSpPr/>
          <p:nvPr/>
        </p:nvSpPr>
        <p:spPr>
          <a:xfrm>
            <a:off x="5437927" y="6678191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64" name="Google Shape;764;p42"/>
          <p:cNvSpPr txBox="1">
            <a:spLocks noGrp="1"/>
          </p:cNvSpPr>
          <p:nvPr>
            <p:ph type="body" idx="13"/>
          </p:nvPr>
        </p:nvSpPr>
        <p:spPr>
          <a:xfrm>
            <a:off x="9190501" y="5988137"/>
            <a:ext cx="4012911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5" name="Google Shape;765;p42"/>
          <p:cNvSpPr txBox="1">
            <a:spLocks noGrp="1"/>
          </p:cNvSpPr>
          <p:nvPr>
            <p:ph type="body" idx="14"/>
          </p:nvPr>
        </p:nvSpPr>
        <p:spPr>
          <a:xfrm>
            <a:off x="9365251" y="6781868"/>
            <a:ext cx="3715678" cy="1898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6" name="Google Shape;766;p42"/>
          <p:cNvSpPr/>
          <p:nvPr/>
        </p:nvSpPr>
        <p:spPr>
          <a:xfrm>
            <a:off x="9602910" y="6680535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67" name="Google Shape;767;p42"/>
          <p:cNvSpPr txBox="1">
            <a:spLocks noGrp="1"/>
          </p:cNvSpPr>
          <p:nvPr>
            <p:ph type="body" idx="15"/>
          </p:nvPr>
        </p:nvSpPr>
        <p:spPr>
          <a:xfrm>
            <a:off x="13360684" y="5988137"/>
            <a:ext cx="4012911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 i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8" name="Google Shape;768;p42"/>
          <p:cNvSpPr txBox="1">
            <a:spLocks noGrp="1"/>
          </p:cNvSpPr>
          <p:nvPr>
            <p:ph type="body" idx="16"/>
          </p:nvPr>
        </p:nvSpPr>
        <p:spPr>
          <a:xfrm>
            <a:off x="13530235" y="6781868"/>
            <a:ext cx="3715678" cy="1898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9" name="Google Shape;769;p42"/>
          <p:cNvSpPr/>
          <p:nvPr/>
        </p:nvSpPr>
        <p:spPr>
          <a:xfrm>
            <a:off x="13767894" y="6680535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70" name="Google Shape;770;p42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rsonal skill">
  <p:cSld name="Personal skill"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43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3" name="Google Shape;773;p43"/>
          <p:cNvSpPr txBox="1">
            <a:spLocks noGrp="1"/>
          </p:cNvSpPr>
          <p:nvPr>
            <p:ph type="ftr" idx="11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4" name="Google Shape;774;p43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775" name="Google Shape;775;p43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1432959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D8D8D"/>
              </a:buClr>
              <a:buSzPts val="2400"/>
              <a:buNone/>
              <a:defRPr i="1">
                <a:solidFill>
                  <a:srgbClr val="8D8D8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6" name="Google Shape;776;p43"/>
          <p:cNvSpPr/>
          <p:nvPr/>
        </p:nvSpPr>
        <p:spPr>
          <a:xfrm>
            <a:off x="3238550" y="1399084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77" name="Google Shape;777;p43"/>
          <p:cNvSpPr/>
          <p:nvPr/>
        </p:nvSpPr>
        <p:spPr>
          <a:xfrm>
            <a:off x="4684657" y="5560522"/>
            <a:ext cx="1032497" cy="103249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78" name="Google Shape;778;p43"/>
          <p:cNvSpPr/>
          <p:nvPr/>
        </p:nvSpPr>
        <p:spPr>
          <a:xfrm>
            <a:off x="5706494" y="6515035"/>
            <a:ext cx="405980" cy="40598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79" name="Google Shape;779;p43"/>
          <p:cNvSpPr/>
          <p:nvPr/>
        </p:nvSpPr>
        <p:spPr>
          <a:xfrm>
            <a:off x="1357412" y="2815601"/>
            <a:ext cx="4163054" cy="4163054"/>
          </a:xfrm>
          <a:prstGeom prst="ellipse">
            <a:avLst/>
          </a:prstGeom>
          <a:solidFill>
            <a:srgbClr val="0081A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80" name="Google Shape;780;p43"/>
          <p:cNvSpPr/>
          <p:nvPr/>
        </p:nvSpPr>
        <p:spPr>
          <a:xfrm>
            <a:off x="996836" y="2898945"/>
            <a:ext cx="1368152" cy="1368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81" name="Google Shape;781;p43"/>
          <p:cNvSpPr/>
          <p:nvPr/>
        </p:nvSpPr>
        <p:spPr>
          <a:xfrm>
            <a:off x="1193527" y="2691454"/>
            <a:ext cx="4163054" cy="4163054"/>
          </a:xfrm>
          <a:prstGeom prst="ellipse">
            <a:avLst/>
          </a:prstGeom>
          <a:solidFill>
            <a:srgbClr val="53D6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82" name="Google Shape;782;p43"/>
          <p:cNvSpPr>
            <a:spLocks noGrp="1"/>
          </p:cNvSpPr>
          <p:nvPr>
            <p:ph type="pic" idx="2"/>
          </p:nvPr>
        </p:nvSpPr>
        <p:spPr>
          <a:xfrm>
            <a:off x="1329275" y="2815600"/>
            <a:ext cx="4044577" cy="4044577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3" name="Google Shape;783;p43"/>
          <p:cNvSpPr/>
          <p:nvPr/>
        </p:nvSpPr>
        <p:spPr>
          <a:xfrm>
            <a:off x="627840" y="2220419"/>
            <a:ext cx="565687" cy="56568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84" name="Google Shape;784;p43"/>
          <p:cNvSpPr txBox="1">
            <a:spLocks noGrp="1"/>
          </p:cNvSpPr>
          <p:nvPr>
            <p:ph type="body" idx="3"/>
          </p:nvPr>
        </p:nvSpPr>
        <p:spPr>
          <a:xfrm>
            <a:off x="541846" y="7178630"/>
            <a:ext cx="5663368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5" name="Google Shape;785;p43"/>
          <p:cNvSpPr txBox="1">
            <a:spLocks noGrp="1"/>
          </p:cNvSpPr>
          <p:nvPr>
            <p:ph type="body" idx="4"/>
          </p:nvPr>
        </p:nvSpPr>
        <p:spPr>
          <a:xfrm>
            <a:off x="799793" y="7802411"/>
            <a:ext cx="5147474" cy="573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005671"/>
              </a:buClr>
              <a:buSzPts val="2000"/>
              <a:buNone/>
              <a:defRPr sz="2000" i="1">
                <a:solidFill>
                  <a:srgbClr val="00567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6" name="Google Shape;786;p43"/>
          <p:cNvSpPr txBox="1">
            <a:spLocks noGrp="1"/>
          </p:cNvSpPr>
          <p:nvPr>
            <p:ph type="body" idx="5"/>
          </p:nvPr>
        </p:nvSpPr>
        <p:spPr>
          <a:xfrm>
            <a:off x="6185744" y="2506652"/>
            <a:ext cx="5627977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3200"/>
              <a:buNone/>
              <a:defRPr sz="3200" i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7" name="Google Shape;787;p43"/>
          <p:cNvSpPr txBox="1">
            <a:spLocks noGrp="1"/>
          </p:cNvSpPr>
          <p:nvPr>
            <p:ph type="body" idx="6"/>
          </p:nvPr>
        </p:nvSpPr>
        <p:spPr>
          <a:xfrm>
            <a:off x="6212228" y="3386005"/>
            <a:ext cx="5586604" cy="2174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8" name="Google Shape;788;p43"/>
          <p:cNvSpPr/>
          <p:nvPr/>
        </p:nvSpPr>
        <p:spPr>
          <a:xfrm>
            <a:off x="6356244" y="3298740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89" name="Google Shape;789;p43"/>
          <p:cNvSpPr/>
          <p:nvPr/>
        </p:nvSpPr>
        <p:spPr>
          <a:xfrm>
            <a:off x="6356244" y="5763825"/>
            <a:ext cx="829194" cy="82919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90" name="Google Shape;790;p43"/>
          <p:cNvSpPr>
            <a:spLocks noGrp="1"/>
          </p:cNvSpPr>
          <p:nvPr>
            <p:ph type="pic" idx="7"/>
          </p:nvPr>
        </p:nvSpPr>
        <p:spPr>
          <a:xfrm>
            <a:off x="6484144" y="5891725"/>
            <a:ext cx="573395" cy="573395"/>
          </a:xfrm>
          <a:prstGeom prst="rect">
            <a:avLst/>
          </a:prstGeom>
          <a:noFill/>
          <a:ln>
            <a:noFill/>
          </a:ln>
        </p:spPr>
      </p:sp>
      <p:sp>
        <p:nvSpPr>
          <p:cNvPr id="791" name="Google Shape;791;p43"/>
          <p:cNvSpPr/>
          <p:nvPr/>
        </p:nvSpPr>
        <p:spPr>
          <a:xfrm>
            <a:off x="6356243" y="6831797"/>
            <a:ext cx="829194" cy="82919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92" name="Google Shape;792;p43"/>
          <p:cNvSpPr>
            <a:spLocks noGrp="1"/>
          </p:cNvSpPr>
          <p:nvPr>
            <p:ph type="pic" idx="8"/>
          </p:nvPr>
        </p:nvSpPr>
        <p:spPr>
          <a:xfrm>
            <a:off x="6484143" y="6959697"/>
            <a:ext cx="573395" cy="573395"/>
          </a:xfrm>
          <a:prstGeom prst="rect">
            <a:avLst/>
          </a:prstGeom>
          <a:noFill/>
          <a:ln>
            <a:noFill/>
          </a:ln>
        </p:spPr>
      </p:sp>
      <p:sp>
        <p:nvSpPr>
          <p:cNvPr id="793" name="Google Shape;793;p43"/>
          <p:cNvSpPr/>
          <p:nvPr/>
        </p:nvSpPr>
        <p:spPr>
          <a:xfrm>
            <a:off x="6356244" y="7899770"/>
            <a:ext cx="829194" cy="82919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94" name="Google Shape;794;p43"/>
          <p:cNvSpPr>
            <a:spLocks noGrp="1"/>
          </p:cNvSpPr>
          <p:nvPr>
            <p:ph type="pic" idx="9"/>
          </p:nvPr>
        </p:nvSpPr>
        <p:spPr>
          <a:xfrm>
            <a:off x="6484144" y="8027670"/>
            <a:ext cx="573395" cy="573395"/>
          </a:xfrm>
          <a:prstGeom prst="rect">
            <a:avLst/>
          </a:prstGeom>
          <a:noFill/>
          <a:ln>
            <a:noFill/>
          </a:ln>
        </p:spPr>
      </p:sp>
      <p:sp>
        <p:nvSpPr>
          <p:cNvPr id="795" name="Google Shape;795;p43"/>
          <p:cNvSpPr txBox="1">
            <a:spLocks noGrp="1"/>
          </p:cNvSpPr>
          <p:nvPr>
            <p:ph type="body" idx="13"/>
          </p:nvPr>
        </p:nvSpPr>
        <p:spPr>
          <a:xfrm>
            <a:off x="7185438" y="5818382"/>
            <a:ext cx="4629197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 i="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6" name="Google Shape;796;p43"/>
          <p:cNvSpPr txBox="1">
            <a:spLocks noGrp="1"/>
          </p:cNvSpPr>
          <p:nvPr>
            <p:ph type="body" idx="14"/>
          </p:nvPr>
        </p:nvSpPr>
        <p:spPr>
          <a:xfrm>
            <a:off x="7185438" y="6886354"/>
            <a:ext cx="4629197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i="0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7" name="Google Shape;797;p43"/>
          <p:cNvSpPr txBox="1">
            <a:spLocks noGrp="1"/>
          </p:cNvSpPr>
          <p:nvPr>
            <p:ph type="body" idx="15"/>
          </p:nvPr>
        </p:nvSpPr>
        <p:spPr>
          <a:xfrm>
            <a:off x="7185438" y="7954327"/>
            <a:ext cx="4629197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 i="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8" name="Google Shape;798;p43"/>
          <p:cNvSpPr txBox="1">
            <a:spLocks noGrp="1"/>
          </p:cNvSpPr>
          <p:nvPr>
            <p:ph type="body" idx="16"/>
          </p:nvPr>
        </p:nvSpPr>
        <p:spPr>
          <a:xfrm>
            <a:off x="11978303" y="2503262"/>
            <a:ext cx="5061477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3200"/>
              <a:buNone/>
              <a:defRPr sz="3200" i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9" name="Google Shape;799;p43"/>
          <p:cNvSpPr/>
          <p:nvPr/>
        </p:nvSpPr>
        <p:spPr>
          <a:xfrm>
            <a:off x="12148803" y="3295350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00" name="Google Shape;800;p43"/>
          <p:cNvSpPr txBox="1">
            <a:spLocks noGrp="1"/>
          </p:cNvSpPr>
          <p:nvPr>
            <p:ph type="body" idx="17"/>
          </p:nvPr>
        </p:nvSpPr>
        <p:spPr>
          <a:xfrm>
            <a:off x="11968545" y="3606078"/>
            <a:ext cx="5147474" cy="573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CD7F00"/>
              </a:buClr>
              <a:buSzPts val="2000"/>
              <a:buNone/>
              <a:defRPr sz="2000" i="1">
                <a:solidFill>
                  <a:srgbClr val="CD7F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801" name="Google Shape;801;p43"/>
          <p:cNvGrpSpPr/>
          <p:nvPr/>
        </p:nvGrpSpPr>
        <p:grpSpPr>
          <a:xfrm>
            <a:off x="12099171" y="4206974"/>
            <a:ext cx="5138100" cy="430805"/>
            <a:chOff x="12418479" y="4395656"/>
            <a:chExt cx="5138100" cy="430805"/>
          </a:xfrm>
        </p:grpSpPr>
        <p:sp>
          <p:nvSpPr>
            <p:cNvPr id="802" name="Google Shape;802;p43"/>
            <p:cNvSpPr/>
            <p:nvPr/>
          </p:nvSpPr>
          <p:spPr>
            <a:xfrm>
              <a:off x="12418479" y="4395656"/>
              <a:ext cx="430805" cy="430805"/>
            </a:xfrm>
            <a:prstGeom prst="ellipse">
              <a:avLst/>
            </a:pr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03" name="Google Shape;803;p43"/>
            <p:cNvSpPr/>
            <p:nvPr/>
          </p:nvSpPr>
          <p:spPr>
            <a:xfrm>
              <a:off x="12941512" y="4395656"/>
              <a:ext cx="430805" cy="430805"/>
            </a:xfrm>
            <a:prstGeom prst="ellipse">
              <a:avLst/>
            </a:pr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04" name="Google Shape;804;p43"/>
            <p:cNvSpPr/>
            <p:nvPr/>
          </p:nvSpPr>
          <p:spPr>
            <a:xfrm>
              <a:off x="13464545" y="4395656"/>
              <a:ext cx="430805" cy="430805"/>
            </a:xfrm>
            <a:prstGeom prst="ellipse">
              <a:avLst/>
            </a:pr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05" name="Google Shape;805;p43"/>
            <p:cNvSpPr/>
            <p:nvPr/>
          </p:nvSpPr>
          <p:spPr>
            <a:xfrm>
              <a:off x="13987578" y="4395656"/>
              <a:ext cx="430805" cy="430805"/>
            </a:xfrm>
            <a:prstGeom prst="ellipse">
              <a:avLst/>
            </a:pr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06" name="Google Shape;806;p43"/>
            <p:cNvSpPr/>
            <p:nvPr/>
          </p:nvSpPr>
          <p:spPr>
            <a:xfrm>
              <a:off x="14510611" y="4395656"/>
              <a:ext cx="430805" cy="430805"/>
            </a:xfrm>
            <a:prstGeom prst="ellipse">
              <a:avLst/>
            </a:pr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07" name="Google Shape;807;p43"/>
            <p:cNvSpPr/>
            <p:nvPr/>
          </p:nvSpPr>
          <p:spPr>
            <a:xfrm>
              <a:off x="15556677" y="4395656"/>
              <a:ext cx="430805" cy="430805"/>
            </a:xfrm>
            <a:prstGeom prst="ellipse">
              <a:avLst/>
            </a:pr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08" name="Google Shape;808;p43"/>
            <p:cNvSpPr/>
            <p:nvPr/>
          </p:nvSpPr>
          <p:spPr>
            <a:xfrm>
              <a:off x="16079710" y="4395656"/>
              <a:ext cx="430805" cy="430805"/>
            </a:xfrm>
            <a:prstGeom prst="ellipse">
              <a:avLst/>
            </a:pr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09" name="Google Shape;809;p43"/>
            <p:cNvSpPr/>
            <p:nvPr/>
          </p:nvSpPr>
          <p:spPr>
            <a:xfrm>
              <a:off x="17125774" y="4395656"/>
              <a:ext cx="430805" cy="430805"/>
            </a:xfrm>
            <a:prstGeom prst="ellipse">
              <a:avLst/>
            </a:pr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10" name="Google Shape;810;p43"/>
            <p:cNvSpPr/>
            <p:nvPr/>
          </p:nvSpPr>
          <p:spPr>
            <a:xfrm>
              <a:off x="15033644" y="4395656"/>
              <a:ext cx="430805" cy="430805"/>
            </a:xfrm>
            <a:prstGeom prst="ellipse">
              <a:avLst/>
            </a:pr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11" name="Google Shape;811;p43"/>
            <p:cNvSpPr/>
            <p:nvPr/>
          </p:nvSpPr>
          <p:spPr>
            <a:xfrm>
              <a:off x="16602743" y="4395656"/>
              <a:ext cx="430805" cy="430805"/>
            </a:xfrm>
            <a:prstGeom prst="ellipse">
              <a:avLst/>
            </a:pr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812" name="Google Shape;812;p43"/>
          <p:cNvSpPr txBox="1">
            <a:spLocks noGrp="1"/>
          </p:cNvSpPr>
          <p:nvPr>
            <p:ph type="body" idx="18"/>
          </p:nvPr>
        </p:nvSpPr>
        <p:spPr>
          <a:xfrm>
            <a:off x="11968545" y="4912576"/>
            <a:ext cx="5147474" cy="573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CD7F00"/>
              </a:buClr>
              <a:buSzPts val="2000"/>
              <a:buNone/>
              <a:defRPr sz="2000" i="1">
                <a:solidFill>
                  <a:srgbClr val="CD7F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813" name="Google Shape;813;p43"/>
          <p:cNvGrpSpPr/>
          <p:nvPr/>
        </p:nvGrpSpPr>
        <p:grpSpPr>
          <a:xfrm>
            <a:off x="12099171" y="5513472"/>
            <a:ext cx="5138100" cy="430805"/>
            <a:chOff x="12418479" y="5702154"/>
            <a:chExt cx="5138100" cy="430805"/>
          </a:xfrm>
        </p:grpSpPr>
        <p:sp>
          <p:nvSpPr>
            <p:cNvPr id="814" name="Google Shape;814;p43"/>
            <p:cNvSpPr/>
            <p:nvPr/>
          </p:nvSpPr>
          <p:spPr>
            <a:xfrm>
              <a:off x="12418479" y="5702154"/>
              <a:ext cx="430805" cy="430805"/>
            </a:xfrm>
            <a:prstGeom prst="ellipse">
              <a:avLst/>
            </a:pr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15" name="Google Shape;815;p43"/>
            <p:cNvSpPr/>
            <p:nvPr/>
          </p:nvSpPr>
          <p:spPr>
            <a:xfrm>
              <a:off x="12941512" y="5702154"/>
              <a:ext cx="430805" cy="430805"/>
            </a:xfrm>
            <a:prstGeom prst="ellipse">
              <a:avLst/>
            </a:pr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16" name="Google Shape;816;p43"/>
            <p:cNvSpPr/>
            <p:nvPr/>
          </p:nvSpPr>
          <p:spPr>
            <a:xfrm>
              <a:off x="13464545" y="5702154"/>
              <a:ext cx="430805" cy="430805"/>
            </a:xfrm>
            <a:prstGeom prst="ellipse">
              <a:avLst/>
            </a:pr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17" name="Google Shape;817;p43"/>
            <p:cNvSpPr/>
            <p:nvPr/>
          </p:nvSpPr>
          <p:spPr>
            <a:xfrm>
              <a:off x="13987578" y="5702154"/>
              <a:ext cx="430805" cy="430805"/>
            </a:xfrm>
            <a:prstGeom prst="ellipse">
              <a:avLst/>
            </a:pr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18" name="Google Shape;818;p43"/>
            <p:cNvSpPr/>
            <p:nvPr/>
          </p:nvSpPr>
          <p:spPr>
            <a:xfrm>
              <a:off x="14510611" y="5702154"/>
              <a:ext cx="430805" cy="430805"/>
            </a:xfrm>
            <a:prstGeom prst="ellipse">
              <a:avLst/>
            </a:pr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19" name="Google Shape;819;p43"/>
            <p:cNvSpPr/>
            <p:nvPr/>
          </p:nvSpPr>
          <p:spPr>
            <a:xfrm>
              <a:off x="15556677" y="5702154"/>
              <a:ext cx="430805" cy="430805"/>
            </a:xfrm>
            <a:prstGeom prst="ellipse">
              <a:avLst/>
            </a:pr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20" name="Google Shape;820;p43"/>
            <p:cNvSpPr/>
            <p:nvPr/>
          </p:nvSpPr>
          <p:spPr>
            <a:xfrm>
              <a:off x="16079710" y="5702154"/>
              <a:ext cx="430805" cy="430805"/>
            </a:xfrm>
            <a:prstGeom prst="ellipse">
              <a:avLst/>
            </a:pr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21" name="Google Shape;821;p43"/>
            <p:cNvSpPr/>
            <p:nvPr/>
          </p:nvSpPr>
          <p:spPr>
            <a:xfrm>
              <a:off x="17125774" y="5702154"/>
              <a:ext cx="430805" cy="430805"/>
            </a:xfrm>
            <a:prstGeom prst="ellipse">
              <a:avLst/>
            </a:pr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22" name="Google Shape;822;p43"/>
            <p:cNvSpPr/>
            <p:nvPr/>
          </p:nvSpPr>
          <p:spPr>
            <a:xfrm>
              <a:off x="15033644" y="5702154"/>
              <a:ext cx="430805" cy="430805"/>
            </a:xfrm>
            <a:prstGeom prst="ellipse">
              <a:avLst/>
            </a:pr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23" name="Google Shape;823;p43"/>
            <p:cNvSpPr/>
            <p:nvPr/>
          </p:nvSpPr>
          <p:spPr>
            <a:xfrm>
              <a:off x="16602743" y="5702154"/>
              <a:ext cx="430805" cy="430805"/>
            </a:xfrm>
            <a:prstGeom prst="ellipse">
              <a:avLst/>
            </a:pr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824" name="Google Shape;824;p43"/>
          <p:cNvSpPr txBox="1">
            <a:spLocks noGrp="1"/>
          </p:cNvSpPr>
          <p:nvPr>
            <p:ph type="body" idx="19"/>
          </p:nvPr>
        </p:nvSpPr>
        <p:spPr>
          <a:xfrm>
            <a:off x="11968545" y="6219074"/>
            <a:ext cx="5147474" cy="573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CD7F00"/>
              </a:buClr>
              <a:buSzPts val="2000"/>
              <a:buNone/>
              <a:defRPr sz="2000" i="1">
                <a:solidFill>
                  <a:srgbClr val="CD7F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825" name="Google Shape;825;p43"/>
          <p:cNvGrpSpPr/>
          <p:nvPr/>
        </p:nvGrpSpPr>
        <p:grpSpPr>
          <a:xfrm>
            <a:off x="12099171" y="6819970"/>
            <a:ext cx="5138100" cy="430805"/>
            <a:chOff x="12418479" y="7008652"/>
            <a:chExt cx="5138100" cy="430805"/>
          </a:xfrm>
        </p:grpSpPr>
        <p:sp>
          <p:nvSpPr>
            <p:cNvPr id="826" name="Google Shape;826;p43"/>
            <p:cNvSpPr/>
            <p:nvPr/>
          </p:nvSpPr>
          <p:spPr>
            <a:xfrm>
              <a:off x="12418479" y="7008652"/>
              <a:ext cx="430805" cy="430805"/>
            </a:xfrm>
            <a:prstGeom prst="ellipse">
              <a:avLst/>
            </a:pr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27" name="Google Shape;827;p43"/>
            <p:cNvSpPr/>
            <p:nvPr/>
          </p:nvSpPr>
          <p:spPr>
            <a:xfrm>
              <a:off x="12941512" y="7008652"/>
              <a:ext cx="430805" cy="430805"/>
            </a:xfrm>
            <a:prstGeom prst="ellipse">
              <a:avLst/>
            </a:pr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28" name="Google Shape;828;p43"/>
            <p:cNvSpPr/>
            <p:nvPr/>
          </p:nvSpPr>
          <p:spPr>
            <a:xfrm>
              <a:off x="13464545" y="7008652"/>
              <a:ext cx="430805" cy="430805"/>
            </a:xfrm>
            <a:prstGeom prst="ellipse">
              <a:avLst/>
            </a:pr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29" name="Google Shape;829;p43"/>
            <p:cNvSpPr/>
            <p:nvPr/>
          </p:nvSpPr>
          <p:spPr>
            <a:xfrm>
              <a:off x="13987578" y="7008652"/>
              <a:ext cx="430805" cy="430805"/>
            </a:xfrm>
            <a:prstGeom prst="ellipse">
              <a:avLst/>
            </a:pr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30" name="Google Shape;830;p43"/>
            <p:cNvSpPr/>
            <p:nvPr/>
          </p:nvSpPr>
          <p:spPr>
            <a:xfrm>
              <a:off x="14510611" y="7008652"/>
              <a:ext cx="430805" cy="430805"/>
            </a:xfrm>
            <a:prstGeom prst="ellipse">
              <a:avLst/>
            </a:pr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31" name="Google Shape;831;p43"/>
            <p:cNvSpPr/>
            <p:nvPr/>
          </p:nvSpPr>
          <p:spPr>
            <a:xfrm>
              <a:off x="15556677" y="7008652"/>
              <a:ext cx="430805" cy="430805"/>
            </a:xfrm>
            <a:prstGeom prst="ellipse">
              <a:avLst/>
            </a:pr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32" name="Google Shape;832;p43"/>
            <p:cNvSpPr/>
            <p:nvPr/>
          </p:nvSpPr>
          <p:spPr>
            <a:xfrm>
              <a:off x="16079710" y="7008652"/>
              <a:ext cx="430805" cy="430805"/>
            </a:xfrm>
            <a:prstGeom prst="ellipse">
              <a:avLst/>
            </a:pr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33" name="Google Shape;833;p43"/>
            <p:cNvSpPr/>
            <p:nvPr/>
          </p:nvSpPr>
          <p:spPr>
            <a:xfrm>
              <a:off x="17125774" y="7008652"/>
              <a:ext cx="430805" cy="430805"/>
            </a:xfrm>
            <a:prstGeom prst="ellipse">
              <a:avLst/>
            </a:pr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34" name="Google Shape;834;p43"/>
            <p:cNvSpPr/>
            <p:nvPr/>
          </p:nvSpPr>
          <p:spPr>
            <a:xfrm>
              <a:off x="15033644" y="7008652"/>
              <a:ext cx="430805" cy="430805"/>
            </a:xfrm>
            <a:prstGeom prst="ellipse">
              <a:avLst/>
            </a:pr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35" name="Google Shape;835;p43"/>
            <p:cNvSpPr/>
            <p:nvPr/>
          </p:nvSpPr>
          <p:spPr>
            <a:xfrm>
              <a:off x="16602743" y="7008652"/>
              <a:ext cx="430805" cy="430805"/>
            </a:xfrm>
            <a:prstGeom prst="ellipse">
              <a:avLst/>
            </a:pr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836" name="Google Shape;836;p43"/>
          <p:cNvSpPr txBox="1">
            <a:spLocks noGrp="1"/>
          </p:cNvSpPr>
          <p:nvPr>
            <p:ph type="body" idx="20"/>
          </p:nvPr>
        </p:nvSpPr>
        <p:spPr>
          <a:xfrm>
            <a:off x="11968545" y="7525572"/>
            <a:ext cx="5147474" cy="573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CD7F00"/>
              </a:buClr>
              <a:buSzPts val="2000"/>
              <a:buNone/>
              <a:defRPr sz="2000" i="1">
                <a:solidFill>
                  <a:srgbClr val="CD7F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837" name="Google Shape;837;p43"/>
          <p:cNvGrpSpPr/>
          <p:nvPr/>
        </p:nvGrpSpPr>
        <p:grpSpPr>
          <a:xfrm>
            <a:off x="12099171" y="8126468"/>
            <a:ext cx="5138100" cy="430805"/>
            <a:chOff x="12418479" y="8315150"/>
            <a:chExt cx="5138100" cy="430805"/>
          </a:xfrm>
        </p:grpSpPr>
        <p:sp>
          <p:nvSpPr>
            <p:cNvPr id="838" name="Google Shape;838;p43"/>
            <p:cNvSpPr/>
            <p:nvPr/>
          </p:nvSpPr>
          <p:spPr>
            <a:xfrm>
              <a:off x="12418479" y="8315150"/>
              <a:ext cx="430805" cy="430805"/>
            </a:xfrm>
            <a:prstGeom prst="ellipse">
              <a:avLst/>
            </a:pr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39" name="Google Shape;839;p43"/>
            <p:cNvSpPr/>
            <p:nvPr/>
          </p:nvSpPr>
          <p:spPr>
            <a:xfrm>
              <a:off x="12941512" y="8315150"/>
              <a:ext cx="430805" cy="430805"/>
            </a:xfrm>
            <a:prstGeom prst="ellipse">
              <a:avLst/>
            </a:pr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40" name="Google Shape;840;p43"/>
            <p:cNvSpPr/>
            <p:nvPr/>
          </p:nvSpPr>
          <p:spPr>
            <a:xfrm>
              <a:off x="13464545" y="8315150"/>
              <a:ext cx="430805" cy="430805"/>
            </a:xfrm>
            <a:prstGeom prst="ellipse">
              <a:avLst/>
            </a:pr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41" name="Google Shape;841;p43"/>
            <p:cNvSpPr/>
            <p:nvPr/>
          </p:nvSpPr>
          <p:spPr>
            <a:xfrm>
              <a:off x="13987578" y="8315150"/>
              <a:ext cx="430805" cy="430805"/>
            </a:xfrm>
            <a:prstGeom prst="ellipse">
              <a:avLst/>
            </a:pr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42" name="Google Shape;842;p43"/>
            <p:cNvSpPr/>
            <p:nvPr/>
          </p:nvSpPr>
          <p:spPr>
            <a:xfrm>
              <a:off x="14510611" y="8315150"/>
              <a:ext cx="430805" cy="430805"/>
            </a:xfrm>
            <a:prstGeom prst="ellipse">
              <a:avLst/>
            </a:pr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43" name="Google Shape;843;p43"/>
            <p:cNvSpPr/>
            <p:nvPr/>
          </p:nvSpPr>
          <p:spPr>
            <a:xfrm>
              <a:off x="15556677" y="8315150"/>
              <a:ext cx="430805" cy="430805"/>
            </a:xfrm>
            <a:prstGeom prst="ellipse">
              <a:avLst/>
            </a:pr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44" name="Google Shape;844;p43"/>
            <p:cNvSpPr/>
            <p:nvPr/>
          </p:nvSpPr>
          <p:spPr>
            <a:xfrm>
              <a:off x="16079710" y="8315150"/>
              <a:ext cx="430805" cy="430805"/>
            </a:xfrm>
            <a:prstGeom prst="ellipse">
              <a:avLst/>
            </a:pr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45" name="Google Shape;845;p43"/>
            <p:cNvSpPr/>
            <p:nvPr/>
          </p:nvSpPr>
          <p:spPr>
            <a:xfrm>
              <a:off x="17125774" y="8315150"/>
              <a:ext cx="430805" cy="430805"/>
            </a:xfrm>
            <a:prstGeom prst="ellipse">
              <a:avLst/>
            </a:pr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46" name="Google Shape;846;p43"/>
            <p:cNvSpPr/>
            <p:nvPr/>
          </p:nvSpPr>
          <p:spPr>
            <a:xfrm>
              <a:off x="15033644" y="8315150"/>
              <a:ext cx="430805" cy="430805"/>
            </a:xfrm>
            <a:prstGeom prst="ellipse">
              <a:avLst/>
            </a:pr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47" name="Google Shape;847;p43"/>
            <p:cNvSpPr/>
            <p:nvPr/>
          </p:nvSpPr>
          <p:spPr>
            <a:xfrm>
              <a:off x="16602743" y="8315150"/>
              <a:ext cx="430805" cy="430805"/>
            </a:xfrm>
            <a:prstGeom prst="ellipse">
              <a:avLst/>
            </a:pr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istory timeline">
  <p:cSld name="History timeline"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p44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0" name="Google Shape;850;p44"/>
          <p:cNvSpPr txBox="1">
            <a:spLocks noGrp="1"/>
          </p:cNvSpPr>
          <p:nvPr>
            <p:ph type="ftr" idx="11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1" name="Google Shape;851;p44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852" name="Google Shape;852;p44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1432959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D8D8D"/>
              </a:buClr>
              <a:buSzPts val="2400"/>
              <a:buNone/>
              <a:defRPr i="1">
                <a:solidFill>
                  <a:srgbClr val="8D8D8D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3" name="Google Shape;853;p44"/>
          <p:cNvSpPr/>
          <p:nvPr/>
        </p:nvSpPr>
        <p:spPr>
          <a:xfrm>
            <a:off x="3238550" y="1399084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54" name="Google Shape;854;p44"/>
          <p:cNvSpPr/>
          <p:nvPr/>
        </p:nvSpPr>
        <p:spPr>
          <a:xfrm>
            <a:off x="0" y="5533873"/>
            <a:ext cx="18286413" cy="136071"/>
          </a:xfrm>
          <a:prstGeom prst="rect">
            <a:avLst/>
          </a:prstGeom>
          <a:solidFill>
            <a:srgbClr val="C6C6C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55" name="Google Shape;855;p44"/>
          <p:cNvSpPr/>
          <p:nvPr/>
        </p:nvSpPr>
        <p:spPr>
          <a:xfrm>
            <a:off x="6508" y="5533873"/>
            <a:ext cx="2871934" cy="1360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56" name="Google Shape;856;p44"/>
          <p:cNvSpPr/>
          <p:nvPr/>
        </p:nvSpPr>
        <p:spPr>
          <a:xfrm>
            <a:off x="15438932" y="5533871"/>
            <a:ext cx="2847482" cy="13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57" name="Google Shape;857;p44"/>
          <p:cNvSpPr/>
          <p:nvPr/>
        </p:nvSpPr>
        <p:spPr>
          <a:xfrm>
            <a:off x="11290994" y="5533871"/>
            <a:ext cx="4160968" cy="136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58" name="Google Shape;858;p44"/>
          <p:cNvSpPr/>
          <p:nvPr/>
        </p:nvSpPr>
        <p:spPr>
          <a:xfrm>
            <a:off x="7047864" y="5533871"/>
            <a:ext cx="4160968" cy="13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59" name="Google Shape;859;p44"/>
          <p:cNvSpPr/>
          <p:nvPr/>
        </p:nvSpPr>
        <p:spPr>
          <a:xfrm>
            <a:off x="2886896" y="5533872"/>
            <a:ext cx="4160968" cy="13607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60" name="Google Shape;860;p44"/>
          <p:cNvSpPr/>
          <p:nvPr/>
        </p:nvSpPr>
        <p:spPr>
          <a:xfrm>
            <a:off x="2573641" y="5297107"/>
            <a:ext cx="609600" cy="609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61" name="Google Shape;861;p44"/>
          <p:cNvSpPr/>
          <p:nvPr/>
        </p:nvSpPr>
        <p:spPr>
          <a:xfrm>
            <a:off x="6743064" y="5297107"/>
            <a:ext cx="609600" cy="609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62" name="Google Shape;862;p44"/>
          <p:cNvSpPr/>
          <p:nvPr/>
        </p:nvSpPr>
        <p:spPr>
          <a:xfrm>
            <a:off x="10928464" y="5297107"/>
            <a:ext cx="609600" cy="609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63" name="Google Shape;863;p44"/>
          <p:cNvSpPr/>
          <p:nvPr/>
        </p:nvSpPr>
        <p:spPr>
          <a:xfrm>
            <a:off x="15108578" y="5297107"/>
            <a:ext cx="609600" cy="609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64" name="Google Shape;864;p44"/>
          <p:cNvSpPr txBox="1">
            <a:spLocks noGrp="1"/>
          </p:cNvSpPr>
          <p:nvPr>
            <p:ph type="body" idx="2"/>
          </p:nvPr>
        </p:nvSpPr>
        <p:spPr>
          <a:xfrm>
            <a:off x="1656175" y="4534744"/>
            <a:ext cx="2444532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005671"/>
              </a:buClr>
              <a:buSzPts val="3200"/>
              <a:buNone/>
              <a:defRPr sz="3200" i="1">
                <a:solidFill>
                  <a:srgbClr val="00567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5" name="Google Shape;865;p44"/>
          <p:cNvSpPr txBox="1">
            <a:spLocks noGrp="1"/>
          </p:cNvSpPr>
          <p:nvPr>
            <p:ph type="body" idx="3"/>
          </p:nvPr>
        </p:nvSpPr>
        <p:spPr>
          <a:xfrm>
            <a:off x="604304" y="3852575"/>
            <a:ext cx="4548274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6" name="Google Shape;866;p44"/>
          <p:cNvSpPr txBox="1">
            <a:spLocks noGrp="1"/>
          </p:cNvSpPr>
          <p:nvPr>
            <p:ph type="body" idx="4"/>
          </p:nvPr>
        </p:nvSpPr>
        <p:spPr>
          <a:xfrm>
            <a:off x="604304" y="2428968"/>
            <a:ext cx="4548274" cy="1234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7" name="Google Shape;867;p44"/>
          <p:cNvSpPr/>
          <p:nvPr/>
        </p:nvSpPr>
        <p:spPr>
          <a:xfrm>
            <a:off x="1258261" y="3788883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68" name="Google Shape;868;p44"/>
          <p:cNvSpPr txBox="1">
            <a:spLocks noGrp="1"/>
          </p:cNvSpPr>
          <p:nvPr>
            <p:ph type="body" idx="5"/>
          </p:nvPr>
        </p:nvSpPr>
        <p:spPr>
          <a:xfrm>
            <a:off x="5825598" y="5961947"/>
            <a:ext cx="2444532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436117"/>
              </a:buClr>
              <a:buSzPts val="3200"/>
              <a:buNone/>
              <a:defRPr sz="3200" i="1">
                <a:solidFill>
                  <a:srgbClr val="436117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9" name="Google Shape;869;p44"/>
          <p:cNvSpPr txBox="1">
            <a:spLocks noGrp="1"/>
          </p:cNvSpPr>
          <p:nvPr>
            <p:ph type="body" idx="6"/>
          </p:nvPr>
        </p:nvSpPr>
        <p:spPr>
          <a:xfrm>
            <a:off x="4773727" y="6629607"/>
            <a:ext cx="4548274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3200"/>
              <a:buNone/>
              <a:defRPr sz="3200" i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0" name="Google Shape;870;p44"/>
          <p:cNvSpPr/>
          <p:nvPr/>
        </p:nvSpPr>
        <p:spPr>
          <a:xfrm>
            <a:off x="5427684" y="7378712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71" name="Google Shape;871;p44"/>
          <p:cNvSpPr txBox="1">
            <a:spLocks noGrp="1"/>
          </p:cNvSpPr>
          <p:nvPr>
            <p:ph type="body" idx="7"/>
          </p:nvPr>
        </p:nvSpPr>
        <p:spPr>
          <a:xfrm>
            <a:off x="4773727" y="7581347"/>
            <a:ext cx="4548274" cy="1234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2" name="Google Shape;872;p44"/>
          <p:cNvSpPr txBox="1">
            <a:spLocks noGrp="1"/>
          </p:cNvSpPr>
          <p:nvPr>
            <p:ph type="body" idx="8"/>
          </p:nvPr>
        </p:nvSpPr>
        <p:spPr>
          <a:xfrm>
            <a:off x="10010998" y="4512972"/>
            <a:ext cx="2444532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A1012E"/>
              </a:buClr>
              <a:buSzPts val="3200"/>
              <a:buNone/>
              <a:defRPr sz="3200" i="1">
                <a:solidFill>
                  <a:srgbClr val="A1012E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3" name="Google Shape;873;p44"/>
          <p:cNvSpPr txBox="1">
            <a:spLocks noGrp="1"/>
          </p:cNvSpPr>
          <p:nvPr>
            <p:ph type="body" idx="9"/>
          </p:nvPr>
        </p:nvSpPr>
        <p:spPr>
          <a:xfrm>
            <a:off x="8959127" y="3830803"/>
            <a:ext cx="4548274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3200"/>
              <a:buNone/>
              <a:defRPr sz="320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4" name="Google Shape;874;p44"/>
          <p:cNvSpPr txBox="1">
            <a:spLocks noGrp="1"/>
          </p:cNvSpPr>
          <p:nvPr>
            <p:ph type="body" idx="13"/>
          </p:nvPr>
        </p:nvSpPr>
        <p:spPr>
          <a:xfrm>
            <a:off x="8959127" y="2407196"/>
            <a:ext cx="4548274" cy="1234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5" name="Google Shape;875;p44"/>
          <p:cNvSpPr/>
          <p:nvPr/>
        </p:nvSpPr>
        <p:spPr>
          <a:xfrm>
            <a:off x="9613084" y="3767111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76" name="Google Shape;876;p44"/>
          <p:cNvSpPr txBox="1">
            <a:spLocks noGrp="1"/>
          </p:cNvSpPr>
          <p:nvPr>
            <p:ph type="body" idx="14"/>
          </p:nvPr>
        </p:nvSpPr>
        <p:spPr>
          <a:xfrm>
            <a:off x="14215755" y="5961947"/>
            <a:ext cx="2444532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5D1679"/>
              </a:buClr>
              <a:buSzPts val="3200"/>
              <a:buNone/>
              <a:defRPr sz="3200" i="1">
                <a:solidFill>
                  <a:srgbClr val="5D1679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7" name="Google Shape;877;p44"/>
          <p:cNvSpPr txBox="1">
            <a:spLocks noGrp="1"/>
          </p:cNvSpPr>
          <p:nvPr>
            <p:ph type="body" idx="15"/>
          </p:nvPr>
        </p:nvSpPr>
        <p:spPr>
          <a:xfrm>
            <a:off x="13163884" y="6629607"/>
            <a:ext cx="4548274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3200" i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8" name="Google Shape;878;p44"/>
          <p:cNvSpPr/>
          <p:nvPr/>
        </p:nvSpPr>
        <p:spPr>
          <a:xfrm>
            <a:off x="13817841" y="7378712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79" name="Google Shape;879;p44"/>
          <p:cNvSpPr txBox="1">
            <a:spLocks noGrp="1"/>
          </p:cNvSpPr>
          <p:nvPr>
            <p:ph type="body" idx="16"/>
          </p:nvPr>
        </p:nvSpPr>
        <p:spPr>
          <a:xfrm>
            <a:off x="13163884" y="7581347"/>
            <a:ext cx="4548274" cy="1234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History timeline">
  <p:cSld name="1_History timeline"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p45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2" name="Google Shape;882;p45"/>
          <p:cNvSpPr txBox="1">
            <a:spLocks noGrp="1"/>
          </p:cNvSpPr>
          <p:nvPr>
            <p:ph type="ftr" idx="11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3" name="Google Shape;883;p45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884" name="Google Shape;884;p45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1432959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D8D8D"/>
              </a:buClr>
              <a:buSzPts val="2400"/>
              <a:buNone/>
              <a:defRPr i="1">
                <a:solidFill>
                  <a:srgbClr val="8D8D8D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5" name="Google Shape;885;p45"/>
          <p:cNvSpPr/>
          <p:nvPr/>
        </p:nvSpPr>
        <p:spPr>
          <a:xfrm>
            <a:off x="3238550" y="1399084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86" name="Google Shape;886;p45"/>
          <p:cNvSpPr/>
          <p:nvPr/>
        </p:nvSpPr>
        <p:spPr>
          <a:xfrm rot="4617169">
            <a:off x="588794" y="5409182"/>
            <a:ext cx="1060678" cy="1079542"/>
          </a:xfrm>
          <a:custGeom>
            <a:avLst/>
            <a:gdLst/>
            <a:ahLst/>
            <a:cxnLst/>
            <a:rect l="l" t="t" r="r" b="b"/>
            <a:pathLst>
              <a:path w="1060678" h="1079542" extrusionOk="0">
                <a:moveTo>
                  <a:pt x="0" y="403821"/>
                </a:moveTo>
                <a:cubicBezTo>
                  <a:pt x="49928" y="204954"/>
                  <a:pt x="212205" y="48210"/>
                  <a:pt x="421631" y="9189"/>
                </a:cubicBezTo>
                <a:cubicBezTo>
                  <a:pt x="677346" y="-38457"/>
                  <a:pt x="930695" y="102950"/>
                  <a:pt x="1024375" y="345611"/>
                </a:cubicBezTo>
                <a:cubicBezTo>
                  <a:pt x="1118055" y="588272"/>
                  <a:pt x="1025447" y="863236"/>
                  <a:pt x="804051" y="999780"/>
                </a:cubicBezTo>
                <a:cubicBezTo>
                  <a:pt x="679200" y="1076781"/>
                  <a:pt x="533398" y="1097424"/>
                  <a:pt x="399074" y="1064336"/>
                </a:cubicBezTo>
                <a:lnTo>
                  <a:pt x="409963" y="1017346"/>
                </a:lnTo>
                <a:cubicBezTo>
                  <a:pt x="532246" y="1047467"/>
                  <a:pt x="664978" y="1028674"/>
                  <a:pt x="778638" y="958576"/>
                </a:cubicBezTo>
                <a:cubicBezTo>
                  <a:pt x="980188" y="834272"/>
                  <a:pt x="1064494" y="583956"/>
                  <a:pt x="979212" y="363047"/>
                </a:cubicBezTo>
                <a:cubicBezTo>
                  <a:pt x="893930" y="142138"/>
                  <a:pt x="663291" y="13407"/>
                  <a:pt x="430498" y="56782"/>
                </a:cubicBezTo>
                <a:cubicBezTo>
                  <a:pt x="240313" y="92218"/>
                  <a:pt x="92840" y="234299"/>
                  <a:pt x="47020" y="41471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87" name="Google Shape;887;p45"/>
          <p:cNvSpPr/>
          <p:nvPr/>
        </p:nvSpPr>
        <p:spPr>
          <a:xfrm>
            <a:off x="0" y="5922288"/>
            <a:ext cx="62736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88" name="Google Shape;888;p45"/>
          <p:cNvSpPr/>
          <p:nvPr/>
        </p:nvSpPr>
        <p:spPr>
          <a:xfrm rot="5400000">
            <a:off x="188522" y="4473913"/>
            <a:ext cx="1906939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89" name="Google Shape;889;p45"/>
          <p:cNvSpPr/>
          <p:nvPr/>
        </p:nvSpPr>
        <p:spPr>
          <a:xfrm>
            <a:off x="1014991" y="3416303"/>
            <a:ext cx="254000" cy="25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90" name="Google Shape;890;p45"/>
          <p:cNvSpPr/>
          <p:nvPr/>
        </p:nvSpPr>
        <p:spPr>
          <a:xfrm rot="10800000" flipH="1">
            <a:off x="908574" y="5735600"/>
            <a:ext cx="419097" cy="41909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91" name="Google Shape;891;p45"/>
          <p:cNvSpPr/>
          <p:nvPr/>
        </p:nvSpPr>
        <p:spPr>
          <a:xfrm rot="10800000" flipH="1">
            <a:off x="1327671" y="5922288"/>
            <a:ext cx="2545830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92" name="Google Shape;892;p45"/>
          <p:cNvSpPr/>
          <p:nvPr/>
        </p:nvSpPr>
        <p:spPr>
          <a:xfrm rot="6182831" flipH="1">
            <a:off x="3836818" y="5396259"/>
            <a:ext cx="1060678" cy="1079542"/>
          </a:xfrm>
          <a:custGeom>
            <a:avLst/>
            <a:gdLst/>
            <a:ahLst/>
            <a:cxnLst/>
            <a:rect l="l" t="t" r="r" b="b"/>
            <a:pathLst>
              <a:path w="1060678" h="1079542" extrusionOk="0">
                <a:moveTo>
                  <a:pt x="0" y="403821"/>
                </a:moveTo>
                <a:cubicBezTo>
                  <a:pt x="49928" y="204954"/>
                  <a:pt x="212205" y="48210"/>
                  <a:pt x="421631" y="9189"/>
                </a:cubicBezTo>
                <a:cubicBezTo>
                  <a:pt x="677346" y="-38457"/>
                  <a:pt x="930695" y="102950"/>
                  <a:pt x="1024375" y="345611"/>
                </a:cubicBezTo>
                <a:cubicBezTo>
                  <a:pt x="1118055" y="588272"/>
                  <a:pt x="1025447" y="863236"/>
                  <a:pt x="804051" y="999780"/>
                </a:cubicBezTo>
                <a:cubicBezTo>
                  <a:pt x="679200" y="1076781"/>
                  <a:pt x="533398" y="1097424"/>
                  <a:pt x="399074" y="1064336"/>
                </a:cubicBezTo>
                <a:lnTo>
                  <a:pt x="409963" y="1017346"/>
                </a:lnTo>
                <a:cubicBezTo>
                  <a:pt x="532246" y="1047467"/>
                  <a:pt x="664978" y="1028674"/>
                  <a:pt x="778638" y="958576"/>
                </a:cubicBezTo>
                <a:cubicBezTo>
                  <a:pt x="980188" y="834272"/>
                  <a:pt x="1064494" y="583956"/>
                  <a:pt x="979212" y="363047"/>
                </a:cubicBezTo>
                <a:cubicBezTo>
                  <a:pt x="893930" y="142138"/>
                  <a:pt x="663291" y="13407"/>
                  <a:pt x="430498" y="56782"/>
                </a:cubicBezTo>
                <a:cubicBezTo>
                  <a:pt x="240313" y="92218"/>
                  <a:pt x="92840" y="234299"/>
                  <a:pt x="47020" y="41471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93" name="Google Shape;893;p45"/>
          <p:cNvSpPr/>
          <p:nvPr/>
        </p:nvSpPr>
        <p:spPr>
          <a:xfrm rot="5400000" flipH="1">
            <a:off x="3436546" y="7365351"/>
            <a:ext cx="1906939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94" name="Google Shape;894;p45"/>
          <p:cNvSpPr/>
          <p:nvPr/>
        </p:nvSpPr>
        <p:spPr>
          <a:xfrm rot="10800000" flipH="1">
            <a:off x="4263015" y="8214680"/>
            <a:ext cx="254000" cy="25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95" name="Google Shape;895;p45"/>
          <p:cNvSpPr/>
          <p:nvPr/>
        </p:nvSpPr>
        <p:spPr>
          <a:xfrm>
            <a:off x="4161415" y="5734608"/>
            <a:ext cx="419097" cy="41909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96" name="Google Shape;896;p45"/>
          <p:cNvSpPr/>
          <p:nvPr/>
        </p:nvSpPr>
        <p:spPr>
          <a:xfrm>
            <a:off x="4580512" y="5921298"/>
            <a:ext cx="2545830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97" name="Google Shape;897;p45"/>
          <p:cNvSpPr/>
          <p:nvPr/>
        </p:nvSpPr>
        <p:spPr>
          <a:xfrm rot="4617169">
            <a:off x="7089659" y="5413504"/>
            <a:ext cx="1060678" cy="1079542"/>
          </a:xfrm>
          <a:custGeom>
            <a:avLst/>
            <a:gdLst/>
            <a:ahLst/>
            <a:cxnLst/>
            <a:rect l="l" t="t" r="r" b="b"/>
            <a:pathLst>
              <a:path w="1060678" h="1079542" extrusionOk="0">
                <a:moveTo>
                  <a:pt x="0" y="403821"/>
                </a:moveTo>
                <a:cubicBezTo>
                  <a:pt x="49928" y="204954"/>
                  <a:pt x="212205" y="48210"/>
                  <a:pt x="421631" y="9189"/>
                </a:cubicBezTo>
                <a:cubicBezTo>
                  <a:pt x="677346" y="-38457"/>
                  <a:pt x="930695" y="102950"/>
                  <a:pt x="1024375" y="345611"/>
                </a:cubicBezTo>
                <a:cubicBezTo>
                  <a:pt x="1118055" y="588272"/>
                  <a:pt x="1025447" y="863236"/>
                  <a:pt x="804051" y="999780"/>
                </a:cubicBezTo>
                <a:cubicBezTo>
                  <a:pt x="679200" y="1076781"/>
                  <a:pt x="533398" y="1097424"/>
                  <a:pt x="399074" y="1064336"/>
                </a:cubicBezTo>
                <a:lnTo>
                  <a:pt x="409963" y="1017346"/>
                </a:lnTo>
                <a:cubicBezTo>
                  <a:pt x="532246" y="1047467"/>
                  <a:pt x="664978" y="1028674"/>
                  <a:pt x="778638" y="958576"/>
                </a:cubicBezTo>
                <a:cubicBezTo>
                  <a:pt x="980188" y="834272"/>
                  <a:pt x="1064494" y="583956"/>
                  <a:pt x="979212" y="363047"/>
                </a:cubicBezTo>
                <a:cubicBezTo>
                  <a:pt x="893930" y="142138"/>
                  <a:pt x="663291" y="13407"/>
                  <a:pt x="430498" y="56782"/>
                </a:cubicBezTo>
                <a:cubicBezTo>
                  <a:pt x="240313" y="92218"/>
                  <a:pt x="92840" y="234299"/>
                  <a:pt x="47020" y="41471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98" name="Google Shape;898;p45"/>
          <p:cNvSpPr/>
          <p:nvPr/>
        </p:nvSpPr>
        <p:spPr>
          <a:xfrm rot="5400000">
            <a:off x="6689387" y="4478235"/>
            <a:ext cx="1906939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99" name="Google Shape;899;p45"/>
          <p:cNvSpPr/>
          <p:nvPr/>
        </p:nvSpPr>
        <p:spPr>
          <a:xfrm>
            <a:off x="7515856" y="3420625"/>
            <a:ext cx="254000" cy="25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00" name="Google Shape;900;p45"/>
          <p:cNvSpPr/>
          <p:nvPr/>
        </p:nvSpPr>
        <p:spPr>
          <a:xfrm rot="10800000" flipH="1">
            <a:off x="7420581" y="5735600"/>
            <a:ext cx="419097" cy="41909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01" name="Google Shape;901;p45"/>
          <p:cNvSpPr/>
          <p:nvPr/>
        </p:nvSpPr>
        <p:spPr>
          <a:xfrm rot="10800000" flipH="1">
            <a:off x="7839678" y="5922288"/>
            <a:ext cx="254583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02" name="Google Shape;902;p45"/>
          <p:cNvSpPr/>
          <p:nvPr/>
        </p:nvSpPr>
        <p:spPr>
          <a:xfrm rot="6182831" flipH="1">
            <a:off x="10348825" y="5396259"/>
            <a:ext cx="1060678" cy="1079542"/>
          </a:xfrm>
          <a:custGeom>
            <a:avLst/>
            <a:gdLst/>
            <a:ahLst/>
            <a:cxnLst/>
            <a:rect l="l" t="t" r="r" b="b"/>
            <a:pathLst>
              <a:path w="1060678" h="1079542" extrusionOk="0">
                <a:moveTo>
                  <a:pt x="0" y="403821"/>
                </a:moveTo>
                <a:cubicBezTo>
                  <a:pt x="49928" y="204954"/>
                  <a:pt x="212205" y="48210"/>
                  <a:pt x="421631" y="9189"/>
                </a:cubicBezTo>
                <a:cubicBezTo>
                  <a:pt x="677346" y="-38457"/>
                  <a:pt x="930695" y="102950"/>
                  <a:pt x="1024375" y="345611"/>
                </a:cubicBezTo>
                <a:cubicBezTo>
                  <a:pt x="1118055" y="588272"/>
                  <a:pt x="1025447" y="863236"/>
                  <a:pt x="804051" y="999780"/>
                </a:cubicBezTo>
                <a:cubicBezTo>
                  <a:pt x="679200" y="1076781"/>
                  <a:pt x="533398" y="1097424"/>
                  <a:pt x="399074" y="1064336"/>
                </a:cubicBezTo>
                <a:lnTo>
                  <a:pt x="409963" y="1017346"/>
                </a:lnTo>
                <a:cubicBezTo>
                  <a:pt x="532246" y="1047467"/>
                  <a:pt x="664978" y="1028674"/>
                  <a:pt x="778638" y="958576"/>
                </a:cubicBezTo>
                <a:cubicBezTo>
                  <a:pt x="980188" y="834272"/>
                  <a:pt x="1064494" y="583956"/>
                  <a:pt x="979212" y="363047"/>
                </a:cubicBezTo>
                <a:cubicBezTo>
                  <a:pt x="893930" y="142138"/>
                  <a:pt x="663291" y="13407"/>
                  <a:pt x="430498" y="56782"/>
                </a:cubicBezTo>
                <a:cubicBezTo>
                  <a:pt x="240313" y="92218"/>
                  <a:pt x="92840" y="234299"/>
                  <a:pt x="47020" y="41471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03" name="Google Shape;903;p45"/>
          <p:cNvSpPr/>
          <p:nvPr/>
        </p:nvSpPr>
        <p:spPr>
          <a:xfrm rot="5400000" flipH="1">
            <a:off x="9948553" y="7365351"/>
            <a:ext cx="1906939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04" name="Google Shape;904;p45"/>
          <p:cNvSpPr/>
          <p:nvPr/>
        </p:nvSpPr>
        <p:spPr>
          <a:xfrm rot="10800000" flipH="1">
            <a:off x="10775022" y="8214680"/>
            <a:ext cx="254000" cy="25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05" name="Google Shape;905;p45"/>
          <p:cNvSpPr/>
          <p:nvPr/>
        </p:nvSpPr>
        <p:spPr>
          <a:xfrm>
            <a:off x="10673422" y="5734608"/>
            <a:ext cx="419097" cy="41909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06" name="Google Shape;906;p45"/>
          <p:cNvSpPr/>
          <p:nvPr/>
        </p:nvSpPr>
        <p:spPr>
          <a:xfrm>
            <a:off x="11092519" y="5921298"/>
            <a:ext cx="2545830" cy="457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07" name="Google Shape;907;p45"/>
          <p:cNvSpPr/>
          <p:nvPr/>
        </p:nvSpPr>
        <p:spPr>
          <a:xfrm rot="4617169">
            <a:off x="13601666" y="5413504"/>
            <a:ext cx="1060678" cy="1079542"/>
          </a:xfrm>
          <a:custGeom>
            <a:avLst/>
            <a:gdLst/>
            <a:ahLst/>
            <a:cxnLst/>
            <a:rect l="l" t="t" r="r" b="b"/>
            <a:pathLst>
              <a:path w="1060678" h="1079542" extrusionOk="0">
                <a:moveTo>
                  <a:pt x="0" y="403821"/>
                </a:moveTo>
                <a:cubicBezTo>
                  <a:pt x="49928" y="204954"/>
                  <a:pt x="212205" y="48210"/>
                  <a:pt x="421631" y="9189"/>
                </a:cubicBezTo>
                <a:cubicBezTo>
                  <a:pt x="677346" y="-38457"/>
                  <a:pt x="930695" y="102950"/>
                  <a:pt x="1024375" y="345611"/>
                </a:cubicBezTo>
                <a:cubicBezTo>
                  <a:pt x="1118055" y="588272"/>
                  <a:pt x="1025447" y="863236"/>
                  <a:pt x="804051" y="999780"/>
                </a:cubicBezTo>
                <a:cubicBezTo>
                  <a:pt x="679200" y="1076781"/>
                  <a:pt x="533398" y="1097424"/>
                  <a:pt x="399074" y="1064336"/>
                </a:cubicBezTo>
                <a:lnTo>
                  <a:pt x="409963" y="1017346"/>
                </a:lnTo>
                <a:cubicBezTo>
                  <a:pt x="532246" y="1047467"/>
                  <a:pt x="664978" y="1028674"/>
                  <a:pt x="778638" y="958576"/>
                </a:cubicBezTo>
                <a:cubicBezTo>
                  <a:pt x="980188" y="834272"/>
                  <a:pt x="1064494" y="583956"/>
                  <a:pt x="979212" y="363047"/>
                </a:cubicBezTo>
                <a:cubicBezTo>
                  <a:pt x="893930" y="142138"/>
                  <a:pt x="663291" y="13407"/>
                  <a:pt x="430498" y="56782"/>
                </a:cubicBezTo>
                <a:cubicBezTo>
                  <a:pt x="240313" y="92218"/>
                  <a:pt x="92840" y="234299"/>
                  <a:pt x="47020" y="41471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08" name="Google Shape;908;p45"/>
          <p:cNvSpPr/>
          <p:nvPr/>
        </p:nvSpPr>
        <p:spPr>
          <a:xfrm rot="5400000">
            <a:off x="13201394" y="4478235"/>
            <a:ext cx="1906939" cy="457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09" name="Google Shape;909;p45"/>
          <p:cNvSpPr/>
          <p:nvPr/>
        </p:nvSpPr>
        <p:spPr>
          <a:xfrm>
            <a:off x="14027863" y="3420625"/>
            <a:ext cx="254000" cy="25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10" name="Google Shape;910;p45"/>
          <p:cNvSpPr/>
          <p:nvPr/>
        </p:nvSpPr>
        <p:spPr>
          <a:xfrm rot="10800000" flipH="1">
            <a:off x="13928051" y="5735600"/>
            <a:ext cx="419097" cy="41909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11" name="Google Shape;911;p45"/>
          <p:cNvSpPr txBox="1">
            <a:spLocks noGrp="1"/>
          </p:cNvSpPr>
          <p:nvPr>
            <p:ph type="body" idx="2"/>
          </p:nvPr>
        </p:nvSpPr>
        <p:spPr>
          <a:xfrm>
            <a:off x="1327671" y="3270347"/>
            <a:ext cx="3678319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2" name="Google Shape;912;p45"/>
          <p:cNvSpPr txBox="1">
            <a:spLocks noGrp="1"/>
          </p:cNvSpPr>
          <p:nvPr>
            <p:ph type="body" idx="3"/>
          </p:nvPr>
        </p:nvSpPr>
        <p:spPr>
          <a:xfrm>
            <a:off x="1334401" y="4025991"/>
            <a:ext cx="3678319" cy="1234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3" name="Google Shape;913;p45"/>
          <p:cNvSpPr/>
          <p:nvPr/>
        </p:nvSpPr>
        <p:spPr>
          <a:xfrm>
            <a:off x="1477604" y="3928583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14" name="Google Shape;914;p45"/>
          <p:cNvSpPr txBox="1">
            <a:spLocks noGrp="1"/>
          </p:cNvSpPr>
          <p:nvPr>
            <p:ph type="body" idx="4"/>
          </p:nvPr>
        </p:nvSpPr>
        <p:spPr>
          <a:xfrm>
            <a:off x="291646" y="2688817"/>
            <a:ext cx="1746409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005671"/>
              </a:buClr>
              <a:buSzPts val="3200"/>
              <a:buNone/>
              <a:defRPr sz="3200" i="1">
                <a:solidFill>
                  <a:srgbClr val="00567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5" name="Google Shape;915;p45"/>
          <p:cNvSpPr txBox="1">
            <a:spLocks noGrp="1"/>
          </p:cNvSpPr>
          <p:nvPr>
            <p:ph type="body" idx="5"/>
          </p:nvPr>
        </p:nvSpPr>
        <p:spPr>
          <a:xfrm>
            <a:off x="7814278" y="3270347"/>
            <a:ext cx="3678319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6" name="Google Shape;916;p45"/>
          <p:cNvSpPr txBox="1">
            <a:spLocks noGrp="1"/>
          </p:cNvSpPr>
          <p:nvPr>
            <p:ph type="body" idx="6"/>
          </p:nvPr>
        </p:nvSpPr>
        <p:spPr>
          <a:xfrm>
            <a:off x="7821008" y="4025991"/>
            <a:ext cx="3678319" cy="1234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7" name="Google Shape;917;p45"/>
          <p:cNvSpPr/>
          <p:nvPr/>
        </p:nvSpPr>
        <p:spPr>
          <a:xfrm>
            <a:off x="7964211" y="3928583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18" name="Google Shape;918;p45"/>
          <p:cNvSpPr txBox="1">
            <a:spLocks noGrp="1"/>
          </p:cNvSpPr>
          <p:nvPr>
            <p:ph type="body" idx="7"/>
          </p:nvPr>
        </p:nvSpPr>
        <p:spPr>
          <a:xfrm>
            <a:off x="6778253" y="2688817"/>
            <a:ext cx="1746409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A1012E"/>
              </a:buClr>
              <a:buSzPts val="3200"/>
              <a:buNone/>
              <a:defRPr sz="3200" i="1">
                <a:solidFill>
                  <a:srgbClr val="A1012E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9" name="Google Shape;919;p45"/>
          <p:cNvSpPr txBox="1">
            <a:spLocks noGrp="1"/>
          </p:cNvSpPr>
          <p:nvPr>
            <p:ph type="body" idx="8"/>
          </p:nvPr>
        </p:nvSpPr>
        <p:spPr>
          <a:xfrm>
            <a:off x="14324839" y="3270347"/>
            <a:ext cx="3678319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 i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0" name="Google Shape;920;p45"/>
          <p:cNvSpPr txBox="1">
            <a:spLocks noGrp="1"/>
          </p:cNvSpPr>
          <p:nvPr>
            <p:ph type="body" idx="9"/>
          </p:nvPr>
        </p:nvSpPr>
        <p:spPr>
          <a:xfrm>
            <a:off x="14331569" y="4025991"/>
            <a:ext cx="3678319" cy="1234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1" name="Google Shape;921;p45"/>
          <p:cNvSpPr/>
          <p:nvPr/>
        </p:nvSpPr>
        <p:spPr>
          <a:xfrm>
            <a:off x="14474772" y="3928583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22" name="Google Shape;922;p45"/>
          <p:cNvSpPr txBox="1">
            <a:spLocks noGrp="1"/>
          </p:cNvSpPr>
          <p:nvPr>
            <p:ph type="body" idx="13"/>
          </p:nvPr>
        </p:nvSpPr>
        <p:spPr>
          <a:xfrm>
            <a:off x="13288814" y="2688817"/>
            <a:ext cx="1746409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95400"/>
              </a:buClr>
              <a:buSzPts val="3200"/>
              <a:buNone/>
              <a:defRPr sz="3200" i="1">
                <a:solidFill>
                  <a:srgbClr val="89540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3" name="Google Shape;923;p45"/>
          <p:cNvSpPr txBox="1">
            <a:spLocks noGrp="1"/>
          </p:cNvSpPr>
          <p:nvPr>
            <p:ph type="body" idx="14"/>
          </p:nvPr>
        </p:nvSpPr>
        <p:spPr>
          <a:xfrm>
            <a:off x="4580512" y="6632566"/>
            <a:ext cx="3678319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 i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4" name="Google Shape;924;p45"/>
          <p:cNvSpPr txBox="1">
            <a:spLocks noGrp="1"/>
          </p:cNvSpPr>
          <p:nvPr>
            <p:ph type="body" idx="15"/>
          </p:nvPr>
        </p:nvSpPr>
        <p:spPr>
          <a:xfrm>
            <a:off x="4587242" y="7388210"/>
            <a:ext cx="3678319" cy="1234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5" name="Google Shape;925;p45"/>
          <p:cNvSpPr/>
          <p:nvPr/>
        </p:nvSpPr>
        <p:spPr>
          <a:xfrm>
            <a:off x="4730445" y="7290802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26" name="Google Shape;926;p45"/>
          <p:cNvSpPr txBox="1">
            <a:spLocks noGrp="1"/>
          </p:cNvSpPr>
          <p:nvPr>
            <p:ph type="body" idx="16"/>
          </p:nvPr>
        </p:nvSpPr>
        <p:spPr>
          <a:xfrm>
            <a:off x="3519087" y="8462885"/>
            <a:ext cx="1746409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436117"/>
              </a:buClr>
              <a:buSzPts val="3200"/>
              <a:buNone/>
              <a:defRPr sz="3200" i="1">
                <a:solidFill>
                  <a:srgbClr val="436117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7" name="Google Shape;927;p45"/>
          <p:cNvSpPr txBox="1">
            <a:spLocks noGrp="1"/>
          </p:cNvSpPr>
          <p:nvPr>
            <p:ph type="body" idx="17"/>
          </p:nvPr>
        </p:nvSpPr>
        <p:spPr>
          <a:xfrm>
            <a:off x="11096241" y="6632566"/>
            <a:ext cx="3678319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 i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8" name="Google Shape;928;p45"/>
          <p:cNvSpPr txBox="1">
            <a:spLocks noGrp="1"/>
          </p:cNvSpPr>
          <p:nvPr>
            <p:ph type="body" idx="18"/>
          </p:nvPr>
        </p:nvSpPr>
        <p:spPr>
          <a:xfrm>
            <a:off x="11102971" y="7388210"/>
            <a:ext cx="3678319" cy="1234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9" name="Google Shape;929;p45"/>
          <p:cNvSpPr/>
          <p:nvPr/>
        </p:nvSpPr>
        <p:spPr>
          <a:xfrm>
            <a:off x="11246174" y="7290802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30" name="Google Shape;930;p45"/>
          <p:cNvSpPr txBox="1">
            <a:spLocks noGrp="1"/>
          </p:cNvSpPr>
          <p:nvPr>
            <p:ph type="body" idx="19"/>
          </p:nvPr>
        </p:nvSpPr>
        <p:spPr>
          <a:xfrm>
            <a:off x="10034816" y="8462885"/>
            <a:ext cx="1746409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5D1679"/>
              </a:buClr>
              <a:buSzPts val="3200"/>
              <a:buNone/>
              <a:defRPr sz="3200" i="1">
                <a:solidFill>
                  <a:srgbClr val="5D1679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1" name="Google Shape;931;p45"/>
          <p:cNvSpPr/>
          <p:nvPr/>
        </p:nvSpPr>
        <p:spPr>
          <a:xfrm rot="10800000" flipH="1">
            <a:off x="14347147" y="5922286"/>
            <a:ext cx="3939266" cy="457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keywords">
  <p:cSld name="5 keywords">
    <p:spTree>
      <p:nvGrpSpPr>
        <p:cNvPr id="1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p46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4" name="Google Shape;934;p46"/>
          <p:cNvSpPr txBox="1">
            <a:spLocks noGrp="1"/>
          </p:cNvSpPr>
          <p:nvPr>
            <p:ph type="ftr" idx="11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5" name="Google Shape;935;p46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936" name="Google Shape;936;p46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1432959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D8D8D"/>
              </a:buClr>
              <a:buSzPts val="2400"/>
              <a:buNone/>
              <a:defRPr i="1">
                <a:solidFill>
                  <a:srgbClr val="8D8D8D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7" name="Google Shape;937;p46"/>
          <p:cNvSpPr/>
          <p:nvPr/>
        </p:nvSpPr>
        <p:spPr>
          <a:xfrm>
            <a:off x="3238550" y="1399084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38" name="Google Shape;938;p46"/>
          <p:cNvSpPr/>
          <p:nvPr/>
        </p:nvSpPr>
        <p:spPr>
          <a:xfrm>
            <a:off x="1" y="3775955"/>
            <a:ext cx="18286412" cy="1947863"/>
          </a:xfrm>
          <a:prstGeom prst="rect">
            <a:avLst/>
          </a:prstGeom>
          <a:solidFill>
            <a:srgbClr val="C6C6C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39" name="Google Shape;939;p46"/>
          <p:cNvSpPr/>
          <p:nvPr/>
        </p:nvSpPr>
        <p:spPr>
          <a:xfrm>
            <a:off x="8043640" y="3307951"/>
            <a:ext cx="945094" cy="467072"/>
          </a:xfrm>
          <a:custGeom>
            <a:avLst/>
            <a:gdLst/>
            <a:ahLst/>
            <a:cxnLst/>
            <a:rect l="l" t="t" r="r" b="b"/>
            <a:pathLst>
              <a:path w="945094" h="467072" extrusionOk="0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rgbClr val="43611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40" name="Google Shape;940;p46"/>
          <p:cNvSpPr/>
          <p:nvPr/>
        </p:nvSpPr>
        <p:spPr>
          <a:xfrm rot="10800000">
            <a:off x="3503785" y="5722886"/>
            <a:ext cx="951623" cy="468000"/>
          </a:xfrm>
          <a:custGeom>
            <a:avLst/>
            <a:gdLst/>
            <a:ahLst/>
            <a:cxnLst/>
            <a:rect l="l" t="t" r="r" b="b"/>
            <a:pathLst>
              <a:path w="951623" h="468000" extrusionOk="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rgbClr val="43611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41" name="Google Shape;941;p46"/>
          <p:cNvSpPr/>
          <p:nvPr/>
        </p:nvSpPr>
        <p:spPr>
          <a:xfrm>
            <a:off x="10853552" y="3307951"/>
            <a:ext cx="945094" cy="467072"/>
          </a:xfrm>
          <a:custGeom>
            <a:avLst/>
            <a:gdLst/>
            <a:ahLst/>
            <a:cxnLst/>
            <a:rect l="l" t="t" r="r" b="b"/>
            <a:pathLst>
              <a:path w="945094" h="467072" extrusionOk="0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rgbClr val="A1012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42" name="Google Shape;942;p46"/>
          <p:cNvSpPr/>
          <p:nvPr/>
        </p:nvSpPr>
        <p:spPr>
          <a:xfrm rot="10800000">
            <a:off x="6313697" y="5722886"/>
            <a:ext cx="951623" cy="468000"/>
          </a:xfrm>
          <a:custGeom>
            <a:avLst/>
            <a:gdLst/>
            <a:ahLst/>
            <a:cxnLst/>
            <a:rect l="l" t="t" r="r" b="b"/>
            <a:pathLst>
              <a:path w="951623" h="468000" extrusionOk="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rgbClr val="A1012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43" name="Google Shape;943;p46"/>
          <p:cNvSpPr/>
          <p:nvPr/>
        </p:nvSpPr>
        <p:spPr>
          <a:xfrm>
            <a:off x="13663464" y="3307951"/>
            <a:ext cx="945094" cy="467072"/>
          </a:xfrm>
          <a:custGeom>
            <a:avLst/>
            <a:gdLst/>
            <a:ahLst/>
            <a:cxnLst/>
            <a:rect l="l" t="t" r="r" b="b"/>
            <a:pathLst>
              <a:path w="945094" h="467072" extrusionOk="0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rgbClr val="5D16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44" name="Google Shape;944;p46"/>
          <p:cNvSpPr/>
          <p:nvPr/>
        </p:nvSpPr>
        <p:spPr>
          <a:xfrm rot="10800000">
            <a:off x="9123609" y="5722886"/>
            <a:ext cx="951623" cy="468000"/>
          </a:xfrm>
          <a:custGeom>
            <a:avLst/>
            <a:gdLst/>
            <a:ahLst/>
            <a:cxnLst/>
            <a:rect l="l" t="t" r="r" b="b"/>
            <a:pathLst>
              <a:path w="951623" h="468000" extrusionOk="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rgbClr val="5D16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45" name="Google Shape;945;p46"/>
          <p:cNvSpPr/>
          <p:nvPr/>
        </p:nvSpPr>
        <p:spPr>
          <a:xfrm>
            <a:off x="16473376" y="3307951"/>
            <a:ext cx="945094" cy="467072"/>
          </a:xfrm>
          <a:custGeom>
            <a:avLst/>
            <a:gdLst/>
            <a:ahLst/>
            <a:cxnLst/>
            <a:rect l="l" t="t" r="r" b="b"/>
            <a:pathLst>
              <a:path w="945094" h="467072" extrusionOk="0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rgbClr val="8954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46" name="Google Shape;946;p46"/>
          <p:cNvSpPr/>
          <p:nvPr/>
        </p:nvSpPr>
        <p:spPr>
          <a:xfrm rot="10800000">
            <a:off x="11933521" y="5722886"/>
            <a:ext cx="951623" cy="468000"/>
          </a:xfrm>
          <a:custGeom>
            <a:avLst/>
            <a:gdLst/>
            <a:ahLst/>
            <a:cxnLst/>
            <a:rect l="l" t="t" r="r" b="b"/>
            <a:pathLst>
              <a:path w="951623" h="468000" extrusionOk="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rgbClr val="8954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47" name="Google Shape;947;p46"/>
          <p:cNvSpPr/>
          <p:nvPr/>
        </p:nvSpPr>
        <p:spPr>
          <a:xfrm>
            <a:off x="5233728" y="3307951"/>
            <a:ext cx="945094" cy="467072"/>
          </a:xfrm>
          <a:custGeom>
            <a:avLst/>
            <a:gdLst/>
            <a:ahLst/>
            <a:cxnLst/>
            <a:rect l="l" t="t" r="r" b="b"/>
            <a:pathLst>
              <a:path w="945094" h="467072" extrusionOk="0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rgbClr val="00567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48" name="Google Shape;948;p46"/>
          <p:cNvSpPr/>
          <p:nvPr/>
        </p:nvSpPr>
        <p:spPr>
          <a:xfrm rot="10800000">
            <a:off x="693873" y="5722886"/>
            <a:ext cx="951623" cy="468000"/>
          </a:xfrm>
          <a:custGeom>
            <a:avLst/>
            <a:gdLst/>
            <a:ahLst/>
            <a:cxnLst/>
            <a:rect l="l" t="t" r="r" b="b"/>
            <a:pathLst>
              <a:path w="951623" h="468000" extrusionOk="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rgbClr val="00567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49" name="Google Shape;949;p46"/>
          <p:cNvSpPr txBox="1">
            <a:spLocks noGrp="1"/>
          </p:cNvSpPr>
          <p:nvPr>
            <p:ph type="body" idx="2"/>
          </p:nvPr>
        </p:nvSpPr>
        <p:spPr>
          <a:xfrm>
            <a:off x="1078310" y="7170289"/>
            <a:ext cx="16200313" cy="1755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0" name="Google Shape;950;p46"/>
          <p:cNvSpPr/>
          <p:nvPr/>
        </p:nvSpPr>
        <p:spPr>
          <a:xfrm>
            <a:off x="1222326" y="7026274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51" name="Google Shape;951;p46"/>
          <p:cNvSpPr/>
          <p:nvPr/>
        </p:nvSpPr>
        <p:spPr>
          <a:xfrm rot="-2700000">
            <a:off x="3617978" y="4163864"/>
            <a:ext cx="5248576" cy="1170179"/>
          </a:xfrm>
          <a:custGeom>
            <a:avLst/>
            <a:gdLst/>
            <a:ahLst/>
            <a:cxnLst/>
            <a:rect l="l" t="t" r="r" b="b"/>
            <a:pathLst>
              <a:path w="5248576" h="1170179" extrusionOk="0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52" name="Google Shape;952;p46"/>
          <p:cNvSpPr/>
          <p:nvPr/>
        </p:nvSpPr>
        <p:spPr>
          <a:xfrm rot="-2700000">
            <a:off x="6427890" y="4163864"/>
            <a:ext cx="5248576" cy="1170179"/>
          </a:xfrm>
          <a:custGeom>
            <a:avLst/>
            <a:gdLst/>
            <a:ahLst/>
            <a:cxnLst/>
            <a:rect l="l" t="t" r="r" b="b"/>
            <a:pathLst>
              <a:path w="5248576" h="1170179" extrusionOk="0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53" name="Google Shape;953;p46"/>
          <p:cNvSpPr/>
          <p:nvPr/>
        </p:nvSpPr>
        <p:spPr>
          <a:xfrm rot="-2700000">
            <a:off x="9237802" y="4163864"/>
            <a:ext cx="5248576" cy="1170179"/>
          </a:xfrm>
          <a:custGeom>
            <a:avLst/>
            <a:gdLst/>
            <a:ahLst/>
            <a:cxnLst/>
            <a:rect l="l" t="t" r="r" b="b"/>
            <a:pathLst>
              <a:path w="5248576" h="1170179" extrusionOk="0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54" name="Google Shape;954;p46"/>
          <p:cNvSpPr/>
          <p:nvPr/>
        </p:nvSpPr>
        <p:spPr>
          <a:xfrm rot="-2700000">
            <a:off x="12047714" y="4163864"/>
            <a:ext cx="5248576" cy="1170179"/>
          </a:xfrm>
          <a:custGeom>
            <a:avLst/>
            <a:gdLst/>
            <a:ahLst/>
            <a:cxnLst/>
            <a:rect l="l" t="t" r="r" b="b"/>
            <a:pathLst>
              <a:path w="5248576" h="1170179" extrusionOk="0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55" name="Google Shape;955;p46"/>
          <p:cNvSpPr/>
          <p:nvPr/>
        </p:nvSpPr>
        <p:spPr>
          <a:xfrm rot="-2700000">
            <a:off x="808066" y="4163864"/>
            <a:ext cx="5248576" cy="1170179"/>
          </a:xfrm>
          <a:custGeom>
            <a:avLst/>
            <a:gdLst/>
            <a:ahLst/>
            <a:cxnLst/>
            <a:rect l="l" t="t" r="r" b="b"/>
            <a:pathLst>
              <a:path w="5248576" h="1170179" extrusionOk="0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56" name="Google Shape;956;p46"/>
          <p:cNvSpPr txBox="1">
            <a:spLocks noGrp="1"/>
          </p:cNvSpPr>
          <p:nvPr>
            <p:ph type="body" idx="3"/>
          </p:nvPr>
        </p:nvSpPr>
        <p:spPr>
          <a:xfrm rot="-2700000">
            <a:off x="1674413" y="4278329"/>
            <a:ext cx="3572959" cy="870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7" name="Google Shape;957;p46"/>
          <p:cNvSpPr txBox="1">
            <a:spLocks noGrp="1"/>
          </p:cNvSpPr>
          <p:nvPr>
            <p:ph type="body" idx="4"/>
          </p:nvPr>
        </p:nvSpPr>
        <p:spPr>
          <a:xfrm rot="-2700000">
            <a:off x="4490186" y="4278329"/>
            <a:ext cx="3572959" cy="870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8" name="Google Shape;958;p46"/>
          <p:cNvSpPr txBox="1">
            <a:spLocks noGrp="1"/>
          </p:cNvSpPr>
          <p:nvPr>
            <p:ph type="body" idx="5"/>
          </p:nvPr>
        </p:nvSpPr>
        <p:spPr>
          <a:xfrm rot="-2700000">
            <a:off x="7305959" y="4278329"/>
            <a:ext cx="3572959" cy="870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9" name="Google Shape;959;p46"/>
          <p:cNvSpPr txBox="1">
            <a:spLocks noGrp="1"/>
          </p:cNvSpPr>
          <p:nvPr>
            <p:ph type="body" idx="6"/>
          </p:nvPr>
        </p:nvSpPr>
        <p:spPr>
          <a:xfrm rot="-2700000">
            <a:off x="10121732" y="4278329"/>
            <a:ext cx="3572959" cy="870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0" name="Google Shape;960;p46"/>
          <p:cNvSpPr txBox="1">
            <a:spLocks noGrp="1"/>
          </p:cNvSpPr>
          <p:nvPr>
            <p:ph type="body" idx="7"/>
          </p:nvPr>
        </p:nvSpPr>
        <p:spPr>
          <a:xfrm rot="-2700000">
            <a:off x="12937503" y="4278329"/>
            <a:ext cx="3572959" cy="870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nimated Title">
  <p:cSld name="Animated Title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5"/>
          <p:cNvSpPr/>
          <p:nvPr/>
        </p:nvSpPr>
        <p:spPr>
          <a:xfrm rot="-533956">
            <a:off x="-9553475" y="-4938712"/>
            <a:ext cx="35411092" cy="10287000"/>
          </a:xfrm>
          <a:prstGeom prst="rect">
            <a:avLst/>
          </a:prstGeom>
          <a:solidFill>
            <a:srgbClr val="0081A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9" name="Google Shape;49;p65"/>
          <p:cNvSpPr/>
          <p:nvPr/>
        </p:nvSpPr>
        <p:spPr>
          <a:xfrm rot="-533956">
            <a:off x="-7789278" y="5016998"/>
            <a:ext cx="35401862" cy="10287000"/>
          </a:xfrm>
          <a:prstGeom prst="rect">
            <a:avLst/>
          </a:prstGeom>
          <a:solidFill>
            <a:srgbClr val="0081A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0" name="Google Shape;50;p65"/>
          <p:cNvSpPr/>
          <p:nvPr/>
        </p:nvSpPr>
        <p:spPr>
          <a:xfrm rot="-533956">
            <a:off x="-9553475" y="-4938712"/>
            <a:ext cx="35411092" cy="10287000"/>
          </a:xfrm>
          <a:prstGeom prst="rect">
            <a:avLst/>
          </a:prstGeom>
          <a:solidFill>
            <a:srgbClr val="D08D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1" name="Google Shape;51;p65"/>
          <p:cNvSpPr/>
          <p:nvPr/>
        </p:nvSpPr>
        <p:spPr>
          <a:xfrm rot="-533956">
            <a:off x="-7789278" y="5016998"/>
            <a:ext cx="35401862" cy="10287000"/>
          </a:xfrm>
          <a:prstGeom prst="rect">
            <a:avLst/>
          </a:prstGeom>
          <a:solidFill>
            <a:srgbClr val="D08D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2" name="Google Shape;52;p65"/>
          <p:cNvSpPr/>
          <p:nvPr/>
        </p:nvSpPr>
        <p:spPr>
          <a:xfrm rot="-533956">
            <a:off x="-9553475" y="-4938712"/>
            <a:ext cx="35411092" cy="10287000"/>
          </a:xfrm>
          <a:prstGeom prst="rect">
            <a:avLst/>
          </a:prstGeom>
          <a:solidFill>
            <a:srgbClr val="FD91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3" name="Google Shape;53;p65"/>
          <p:cNvSpPr/>
          <p:nvPr/>
        </p:nvSpPr>
        <p:spPr>
          <a:xfrm rot="-533956">
            <a:off x="-7789278" y="5016998"/>
            <a:ext cx="35401862" cy="10287000"/>
          </a:xfrm>
          <a:prstGeom prst="rect">
            <a:avLst/>
          </a:prstGeom>
          <a:solidFill>
            <a:srgbClr val="FD91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4" name="Google Shape;54;p65"/>
          <p:cNvSpPr/>
          <p:nvPr/>
        </p:nvSpPr>
        <p:spPr>
          <a:xfrm rot="-533956">
            <a:off x="-9553475" y="-4938712"/>
            <a:ext cx="35411092" cy="10287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5" name="Google Shape;55;p65"/>
          <p:cNvSpPr/>
          <p:nvPr/>
        </p:nvSpPr>
        <p:spPr>
          <a:xfrm rot="-533956">
            <a:off x="-7789278" y="5016998"/>
            <a:ext cx="35401862" cy="10287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56" name="Google Shape;56;p65"/>
          <p:cNvGrpSpPr/>
          <p:nvPr/>
        </p:nvGrpSpPr>
        <p:grpSpPr>
          <a:xfrm rot="-4500000">
            <a:off x="6622413" y="2420092"/>
            <a:ext cx="5040000" cy="5040000"/>
            <a:chOff x="6682240" y="2680152"/>
            <a:chExt cx="5040000" cy="5040000"/>
          </a:xfrm>
        </p:grpSpPr>
        <p:sp>
          <p:nvSpPr>
            <p:cNvPr id="57" name="Google Shape;57;p65"/>
            <p:cNvSpPr/>
            <p:nvPr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8" name="Google Shape;58;p65"/>
            <p:cNvSpPr/>
            <p:nvPr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801423"/>
                <a:gd name="adj3" fmla="val 1486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59" name="Google Shape;59;p65"/>
          <p:cNvGrpSpPr/>
          <p:nvPr/>
        </p:nvGrpSpPr>
        <p:grpSpPr>
          <a:xfrm rot="-9605921">
            <a:off x="6442413" y="2240092"/>
            <a:ext cx="5400000" cy="5400000"/>
            <a:chOff x="6682240" y="2680152"/>
            <a:chExt cx="5040000" cy="5040000"/>
          </a:xfrm>
        </p:grpSpPr>
        <p:sp>
          <p:nvSpPr>
            <p:cNvPr id="60" name="Google Shape;60;p65"/>
            <p:cNvSpPr/>
            <p:nvPr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1" name="Google Shape;61;p65"/>
            <p:cNvSpPr/>
            <p:nvPr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829372"/>
                <a:gd name="adj3" fmla="val 1485"/>
              </a:avLst>
            </a:prstGeom>
            <a:solidFill>
              <a:srgbClr val="FD9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62" name="Google Shape;62;p65"/>
          <p:cNvGrpSpPr/>
          <p:nvPr/>
        </p:nvGrpSpPr>
        <p:grpSpPr>
          <a:xfrm rot="3600000">
            <a:off x="6262413" y="2060092"/>
            <a:ext cx="5760000" cy="5760000"/>
            <a:chOff x="6682240" y="2680152"/>
            <a:chExt cx="5040000" cy="5040000"/>
          </a:xfrm>
        </p:grpSpPr>
        <p:sp>
          <p:nvSpPr>
            <p:cNvPr id="63" name="Google Shape;63;p65"/>
            <p:cNvSpPr/>
            <p:nvPr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4" name="Google Shape;64;p65"/>
            <p:cNvSpPr/>
            <p:nvPr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790965"/>
                <a:gd name="adj3" fmla="val 1411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65" name="Google Shape;65;p65"/>
          <p:cNvGrpSpPr/>
          <p:nvPr/>
        </p:nvGrpSpPr>
        <p:grpSpPr>
          <a:xfrm rot="-3600000">
            <a:off x="6082413" y="1880092"/>
            <a:ext cx="6120000" cy="6120000"/>
            <a:chOff x="6682240" y="2680152"/>
            <a:chExt cx="5040000" cy="5040000"/>
          </a:xfrm>
        </p:grpSpPr>
        <p:sp>
          <p:nvSpPr>
            <p:cNvPr id="66" name="Google Shape;66;p65"/>
            <p:cNvSpPr/>
            <p:nvPr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7" name="Google Shape;67;p65"/>
            <p:cNvSpPr/>
            <p:nvPr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781764"/>
                <a:gd name="adj3" fmla="val 1346"/>
              </a:avLst>
            </a:prstGeom>
            <a:solidFill>
              <a:srgbClr val="D08D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68" name="Google Shape;68;p65"/>
          <p:cNvGrpSpPr/>
          <p:nvPr/>
        </p:nvGrpSpPr>
        <p:grpSpPr>
          <a:xfrm rot="7511662">
            <a:off x="5902413" y="1700092"/>
            <a:ext cx="6480000" cy="6480000"/>
            <a:chOff x="6682240" y="2680152"/>
            <a:chExt cx="5040000" cy="5040000"/>
          </a:xfrm>
        </p:grpSpPr>
        <p:sp>
          <p:nvSpPr>
            <p:cNvPr id="69" name="Google Shape;69;p65"/>
            <p:cNvSpPr/>
            <p:nvPr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0" name="Google Shape;70;p65"/>
            <p:cNvSpPr/>
            <p:nvPr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755127"/>
                <a:gd name="adj3" fmla="val 124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71" name="Google Shape;71;p65"/>
          <p:cNvGrpSpPr/>
          <p:nvPr/>
        </p:nvGrpSpPr>
        <p:grpSpPr>
          <a:xfrm rot="-10606691">
            <a:off x="5722413" y="1520092"/>
            <a:ext cx="6840000" cy="6840000"/>
            <a:chOff x="6682240" y="2680152"/>
            <a:chExt cx="5040000" cy="5040000"/>
          </a:xfrm>
        </p:grpSpPr>
        <p:sp>
          <p:nvSpPr>
            <p:cNvPr id="72" name="Google Shape;72;p65"/>
            <p:cNvSpPr/>
            <p:nvPr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3" name="Google Shape;73;p65"/>
            <p:cNvSpPr/>
            <p:nvPr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748913"/>
                <a:gd name="adj3" fmla="val 1106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74" name="Google Shape;74;p65"/>
          <p:cNvSpPr txBox="1">
            <a:spLocks noGrp="1"/>
          </p:cNvSpPr>
          <p:nvPr>
            <p:ph type="ctrTitle"/>
          </p:nvPr>
        </p:nvSpPr>
        <p:spPr>
          <a:xfrm>
            <a:off x="1371481" y="3972857"/>
            <a:ext cx="15543451" cy="1585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Ultra"/>
              <a:buNone/>
              <a:defRPr sz="9600">
                <a:solidFill>
                  <a:schemeClr val="accent1"/>
                </a:solidFill>
                <a:latin typeface="Ultra"/>
                <a:ea typeface="Ultra"/>
                <a:cs typeface="Ultra"/>
                <a:sym typeface="Ult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65"/>
          <p:cNvSpPr txBox="1">
            <a:spLocks noGrp="1"/>
          </p:cNvSpPr>
          <p:nvPr>
            <p:ph type="body" idx="1"/>
          </p:nvPr>
        </p:nvSpPr>
        <p:spPr>
          <a:xfrm>
            <a:off x="1366342" y="5503590"/>
            <a:ext cx="15553728" cy="864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  <a:latin typeface="Ultra"/>
                <a:ea typeface="Ultra"/>
                <a:cs typeface="Ultra"/>
                <a:sym typeface="Ultra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65"/>
          <p:cNvSpPr txBox="1">
            <a:spLocks noGrp="1"/>
          </p:cNvSpPr>
          <p:nvPr>
            <p:ph type="subTitle" idx="2"/>
          </p:nvPr>
        </p:nvSpPr>
        <p:spPr>
          <a:xfrm>
            <a:off x="1366342" y="8527876"/>
            <a:ext cx="15553728" cy="151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lvl="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98989"/>
              </a:buClr>
              <a:buSzPts val="2000"/>
              <a:buNone/>
              <a:defRPr sz="2000">
                <a:solidFill>
                  <a:srgbClr val="898989"/>
                </a:solidFill>
                <a:latin typeface="Ultra"/>
                <a:ea typeface="Ultra"/>
                <a:cs typeface="Ultra"/>
                <a:sym typeface="Ultra"/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Clr>
                <a:srgbClr val="898989"/>
              </a:buClr>
              <a:buSzPts val="5000"/>
              <a:buNone/>
              <a:defRPr>
                <a:solidFill>
                  <a:srgbClr val="898989"/>
                </a:solidFill>
              </a:defRPr>
            </a:lvl2pPr>
            <a:lvl3pPr lvl="2" algn="ctr">
              <a:spcBef>
                <a:spcPts val="860"/>
              </a:spcBef>
              <a:spcAft>
                <a:spcPts val="0"/>
              </a:spcAft>
              <a:buClr>
                <a:srgbClr val="898989"/>
              </a:buClr>
              <a:buSzPts val="4300"/>
              <a:buNone/>
              <a:defRPr>
                <a:solidFill>
                  <a:srgbClr val="898989"/>
                </a:solidFill>
              </a:defRPr>
            </a:lvl3pPr>
            <a:lvl4pPr lvl="3" algn="ctr">
              <a:spcBef>
                <a:spcPts val="720"/>
              </a:spcBef>
              <a:spcAft>
                <a:spcPts val="0"/>
              </a:spcAft>
              <a:buClr>
                <a:srgbClr val="898989"/>
              </a:buClr>
              <a:buSzPts val="3600"/>
              <a:buNone/>
              <a:defRPr>
                <a:solidFill>
                  <a:srgbClr val="898989"/>
                </a:solidFill>
              </a:defRPr>
            </a:lvl4pPr>
            <a:lvl5pPr lvl="4" algn="ctr">
              <a:spcBef>
                <a:spcPts val="720"/>
              </a:spcBef>
              <a:spcAft>
                <a:spcPts val="0"/>
              </a:spcAft>
              <a:buClr>
                <a:srgbClr val="898989"/>
              </a:buClr>
              <a:buSzPts val="3600"/>
              <a:buNone/>
              <a:defRPr>
                <a:solidFill>
                  <a:srgbClr val="898989"/>
                </a:solidFill>
              </a:defRPr>
            </a:lvl5pPr>
            <a:lvl6pPr lvl="5" algn="ctr">
              <a:spcBef>
                <a:spcPts val="720"/>
              </a:spcBef>
              <a:spcAft>
                <a:spcPts val="0"/>
              </a:spcAft>
              <a:buClr>
                <a:srgbClr val="898989"/>
              </a:buClr>
              <a:buSzPts val="3600"/>
              <a:buNone/>
              <a:defRPr>
                <a:solidFill>
                  <a:srgbClr val="898989"/>
                </a:solidFill>
              </a:defRPr>
            </a:lvl6pPr>
            <a:lvl7pPr lvl="6" algn="ctr">
              <a:spcBef>
                <a:spcPts val="720"/>
              </a:spcBef>
              <a:spcAft>
                <a:spcPts val="0"/>
              </a:spcAft>
              <a:buClr>
                <a:srgbClr val="898989"/>
              </a:buClr>
              <a:buSzPts val="3600"/>
              <a:buNone/>
              <a:defRPr>
                <a:solidFill>
                  <a:srgbClr val="898989"/>
                </a:solidFill>
              </a:defRPr>
            </a:lvl7pPr>
            <a:lvl8pPr lvl="7" algn="ctr">
              <a:spcBef>
                <a:spcPts val="720"/>
              </a:spcBef>
              <a:spcAft>
                <a:spcPts val="0"/>
              </a:spcAft>
              <a:buClr>
                <a:srgbClr val="898989"/>
              </a:buClr>
              <a:buSzPts val="3600"/>
              <a:buNone/>
              <a:defRPr>
                <a:solidFill>
                  <a:srgbClr val="898989"/>
                </a:solidFill>
              </a:defRPr>
            </a:lvl8pPr>
            <a:lvl9pPr lvl="8" algn="ctr">
              <a:spcBef>
                <a:spcPts val="720"/>
              </a:spcBef>
              <a:spcAft>
                <a:spcPts val="0"/>
              </a:spcAft>
              <a:buClr>
                <a:srgbClr val="898989"/>
              </a:buClr>
              <a:buSzPts val="3600"/>
              <a:buNone/>
              <a:defRPr>
                <a:solidFill>
                  <a:srgbClr val="898989"/>
                </a:solidFill>
              </a:defRPr>
            </a:lvl9pPr>
          </a:lstStyle>
          <a:p>
            <a:endParaRPr/>
          </a:p>
        </p:txBody>
      </p:sp>
      <p:grpSp>
        <p:nvGrpSpPr>
          <p:cNvPr id="77" name="Google Shape;77;p65"/>
          <p:cNvGrpSpPr/>
          <p:nvPr/>
        </p:nvGrpSpPr>
        <p:grpSpPr>
          <a:xfrm>
            <a:off x="8595214" y="8095828"/>
            <a:ext cx="1088138" cy="188527"/>
            <a:chOff x="8595214" y="6592642"/>
            <a:chExt cx="1088138" cy="188527"/>
          </a:xfrm>
        </p:grpSpPr>
        <p:sp>
          <p:nvSpPr>
            <p:cNvPr id="78" name="Google Shape;78;p65"/>
            <p:cNvSpPr/>
            <p:nvPr/>
          </p:nvSpPr>
          <p:spPr>
            <a:xfrm>
              <a:off x="9048943" y="6592642"/>
              <a:ext cx="188527" cy="188527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9" name="Google Shape;79;p65"/>
            <p:cNvSpPr/>
            <p:nvPr/>
          </p:nvSpPr>
          <p:spPr>
            <a:xfrm>
              <a:off x="8595214" y="6592642"/>
              <a:ext cx="188527" cy="188527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0" name="Google Shape;80;p65"/>
            <p:cNvSpPr/>
            <p:nvPr/>
          </p:nvSpPr>
          <p:spPr>
            <a:xfrm>
              <a:off x="9494825" y="6592642"/>
              <a:ext cx="188527" cy="188527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81" name="Google Shape;81;p65"/>
          <p:cNvSpPr/>
          <p:nvPr/>
        </p:nvSpPr>
        <p:spPr>
          <a:xfrm>
            <a:off x="7039260" y="2492117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2" name="Google Shape;82;p65"/>
          <p:cNvSpPr/>
          <p:nvPr/>
        </p:nvSpPr>
        <p:spPr>
          <a:xfrm>
            <a:off x="8153859" y="2492117"/>
            <a:ext cx="864096" cy="8640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3" name="Google Shape;83;p65"/>
          <p:cNvSpPr/>
          <p:nvPr/>
        </p:nvSpPr>
        <p:spPr>
          <a:xfrm>
            <a:off x="9268458" y="2492117"/>
            <a:ext cx="864096" cy="86409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4" name="Google Shape;84;p65"/>
          <p:cNvSpPr/>
          <p:nvPr/>
        </p:nvSpPr>
        <p:spPr>
          <a:xfrm>
            <a:off x="10383056" y="2492117"/>
            <a:ext cx="864096" cy="86409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Images">
  <p:cSld name="5 Images"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p47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3" name="Google Shape;963;p47"/>
          <p:cNvSpPr txBox="1">
            <a:spLocks noGrp="1"/>
          </p:cNvSpPr>
          <p:nvPr>
            <p:ph type="ftr" idx="11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4" name="Google Shape;964;p47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965" name="Google Shape;965;p47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1432959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D8D8D"/>
              </a:buClr>
              <a:buSzPts val="2400"/>
              <a:buNone/>
              <a:defRPr i="1">
                <a:solidFill>
                  <a:srgbClr val="8D8D8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6" name="Google Shape;966;p47"/>
          <p:cNvSpPr/>
          <p:nvPr/>
        </p:nvSpPr>
        <p:spPr>
          <a:xfrm>
            <a:off x="3238550" y="1399084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67" name="Google Shape;967;p47"/>
          <p:cNvSpPr>
            <a:spLocks noGrp="1"/>
          </p:cNvSpPr>
          <p:nvPr>
            <p:ph type="pic" idx="2"/>
          </p:nvPr>
        </p:nvSpPr>
        <p:spPr>
          <a:xfrm>
            <a:off x="259681" y="2368873"/>
            <a:ext cx="3456285" cy="493022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968" name="Google Shape;968;p47"/>
          <p:cNvSpPr>
            <a:spLocks noGrp="1"/>
          </p:cNvSpPr>
          <p:nvPr>
            <p:ph type="pic" idx="3"/>
          </p:nvPr>
        </p:nvSpPr>
        <p:spPr>
          <a:xfrm>
            <a:off x="3830737" y="2368873"/>
            <a:ext cx="3456285" cy="493022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969" name="Google Shape;969;p47"/>
          <p:cNvSpPr>
            <a:spLocks noGrp="1"/>
          </p:cNvSpPr>
          <p:nvPr>
            <p:ph type="pic" idx="4"/>
          </p:nvPr>
        </p:nvSpPr>
        <p:spPr>
          <a:xfrm>
            <a:off x="7401812" y="2368873"/>
            <a:ext cx="3456285" cy="493022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970" name="Google Shape;970;p47"/>
          <p:cNvSpPr>
            <a:spLocks noGrp="1"/>
          </p:cNvSpPr>
          <p:nvPr>
            <p:ph type="pic" idx="5"/>
          </p:nvPr>
        </p:nvSpPr>
        <p:spPr>
          <a:xfrm>
            <a:off x="10972849" y="2368873"/>
            <a:ext cx="3456285" cy="493022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971" name="Google Shape;971;p47"/>
          <p:cNvSpPr>
            <a:spLocks noGrp="1"/>
          </p:cNvSpPr>
          <p:nvPr>
            <p:ph type="pic" idx="6"/>
          </p:nvPr>
        </p:nvSpPr>
        <p:spPr>
          <a:xfrm>
            <a:off x="14543905" y="2368873"/>
            <a:ext cx="3456285" cy="493022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972" name="Google Shape;972;p47"/>
          <p:cNvSpPr txBox="1">
            <a:spLocks noGrp="1"/>
          </p:cNvSpPr>
          <p:nvPr>
            <p:ph type="body" idx="7"/>
          </p:nvPr>
        </p:nvSpPr>
        <p:spPr>
          <a:xfrm>
            <a:off x="260350" y="6545040"/>
            <a:ext cx="3455988" cy="754062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3" name="Google Shape;973;p47"/>
          <p:cNvSpPr txBox="1">
            <a:spLocks noGrp="1"/>
          </p:cNvSpPr>
          <p:nvPr>
            <p:ph type="body" idx="8"/>
          </p:nvPr>
        </p:nvSpPr>
        <p:spPr>
          <a:xfrm>
            <a:off x="3831239" y="6545040"/>
            <a:ext cx="3455988" cy="754062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4" name="Google Shape;974;p47"/>
          <p:cNvSpPr txBox="1">
            <a:spLocks noGrp="1"/>
          </p:cNvSpPr>
          <p:nvPr>
            <p:ph type="body" idx="9"/>
          </p:nvPr>
        </p:nvSpPr>
        <p:spPr>
          <a:xfrm>
            <a:off x="14543905" y="6545040"/>
            <a:ext cx="3455988" cy="754062"/>
          </a:xfrm>
          <a:prstGeom prst="rect">
            <a:avLst/>
          </a:prstGeom>
          <a:solidFill>
            <a:schemeClr val="accent5">
              <a:alpha val="80000"/>
            </a:schemeClr>
          </a:solidFill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5" name="Google Shape;975;p47"/>
          <p:cNvSpPr txBox="1">
            <a:spLocks noGrp="1"/>
          </p:cNvSpPr>
          <p:nvPr>
            <p:ph type="body" idx="13"/>
          </p:nvPr>
        </p:nvSpPr>
        <p:spPr>
          <a:xfrm>
            <a:off x="10973017" y="6545040"/>
            <a:ext cx="3455988" cy="754062"/>
          </a:xfrm>
          <a:prstGeom prst="rect">
            <a:avLst/>
          </a:prstGeom>
          <a:solidFill>
            <a:schemeClr val="accent4">
              <a:alpha val="80000"/>
            </a:schemeClr>
          </a:solidFill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6" name="Google Shape;976;p47"/>
          <p:cNvSpPr txBox="1">
            <a:spLocks noGrp="1"/>
          </p:cNvSpPr>
          <p:nvPr>
            <p:ph type="body" idx="14"/>
          </p:nvPr>
        </p:nvSpPr>
        <p:spPr>
          <a:xfrm>
            <a:off x="7401960" y="6545040"/>
            <a:ext cx="3455988" cy="754062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7" name="Google Shape;977;p47"/>
          <p:cNvSpPr txBox="1">
            <a:spLocks noGrp="1"/>
          </p:cNvSpPr>
          <p:nvPr>
            <p:ph type="body" idx="15"/>
          </p:nvPr>
        </p:nvSpPr>
        <p:spPr>
          <a:xfrm>
            <a:off x="1078310" y="7663779"/>
            <a:ext cx="16200313" cy="1530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8" name="Google Shape;978;p47"/>
          <p:cNvSpPr/>
          <p:nvPr/>
        </p:nvSpPr>
        <p:spPr>
          <a:xfrm>
            <a:off x="1222326" y="7519764"/>
            <a:ext cx="3240360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Steps">
  <p:cSld name="4 Steps">
    <p:spTree>
      <p:nvGrpSpPr>
        <p:cNvPr id="1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Google Shape;980;p48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1" name="Google Shape;981;p48"/>
          <p:cNvSpPr txBox="1">
            <a:spLocks noGrp="1"/>
          </p:cNvSpPr>
          <p:nvPr>
            <p:ph type="ftr" idx="11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2" name="Google Shape;982;p48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983" name="Google Shape;983;p48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1432959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D8D8D"/>
              </a:buClr>
              <a:buSzPts val="2400"/>
              <a:buNone/>
              <a:defRPr i="1">
                <a:solidFill>
                  <a:srgbClr val="8D8D8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4" name="Google Shape;984;p48"/>
          <p:cNvSpPr/>
          <p:nvPr/>
        </p:nvSpPr>
        <p:spPr>
          <a:xfrm>
            <a:off x="3238550" y="1399084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85" name="Google Shape;985;p48"/>
          <p:cNvSpPr/>
          <p:nvPr/>
        </p:nvSpPr>
        <p:spPr>
          <a:xfrm>
            <a:off x="0" y="2767236"/>
            <a:ext cx="7129368" cy="10801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86" name="Google Shape;986;p48"/>
          <p:cNvSpPr/>
          <p:nvPr/>
        </p:nvSpPr>
        <p:spPr>
          <a:xfrm>
            <a:off x="1800000" y="3847355"/>
            <a:ext cx="5329368" cy="552061"/>
          </a:xfrm>
          <a:prstGeom prst="parallelogram">
            <a:avLst>
              <a:gd name="adj" fmla="val 137052"/>
            </a:avLst>
          </a:prstGeom>
          <a:solidFill>
            <a:srgbClr val="0081A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87" name="Google Shape;987;p48"/>
          <p:cNvSpPr txBox="1">
            <a:spLocks noGrp="1"/>
          </p:cNvSpPr>
          <p:nvPr>
            <p:ph type="body" idx="2"/>
          </p:nvPr>
        </p:nvSpPr>
        <p:spPr>
          <a:xfrm>
            <a:off x="423427" y="2947255"/>
            <a:ext cx="6528067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8" name="Google Shape;988;p48"/>
          <p:cNvSpPr/>
          <p:nvPr/>
        </p:nvSpPr>
        <p:spPr>
          <a:xfrm>
            <a:off x="3600000" y="5479537"/>
            <a:ext cx="5329368" cy="552061"/>
          </a:xfrm>
          <a:prstGeom prst="parallelogram">
            <a:avLst>
              <a:gd name="adj" fmla="val 137052"/>
            </a:avLst>
          </a:prstGeom>
          <a:solidFill>
            <a:srgbClr val="6592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89" name="Google Shape;989;p48"/>
          <p:cNvSpPr/>
          <p:nvPr/>
        </p:nvSpPr>
        <p:spPr>
          <a:xfrm>
            <a:off x="5398214" y="7111718"/>
            <a:ext cx="5329368" cy="552061"/>
          </a:xfrm>
          <a:prstGeom prst="parallelogram">
            <a:avLst>
              <a:gd name="adj" fmla="val 137052"/>
            </a:avLst>
          </a:prstGeom>
          <a:solidFill>
            <a:srgbClr val="F102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90" name="Google Shape;990;p48"/>
          <p:cNvSpPr/>
          <p:nvPr/>
        </p:nvSpPr>
        <p:spPr>
          <a:xfrm>
            <a:off x="1800000" y="4399417"/>
            <a:ext cx="7129368" cy="10801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91" name="Google Shape;991;p48"/>
          <p:cNvSpPr/>
          <p:nvPr/>
        </p:nvSpPr>
        <p:spPr>
          <a:xfrm>
            <a:off x="3600000" y="6031598"/>
            <a:ext cx="7129368" cy="10801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92" name="Google Shape;992;p48"/>
          <p:cNvSpPr/>
          <p:nvPr/>
        </p:nvSpPr>
        <p:spPr>
          <a:xfrm>
            <a:off x="5398214" y="7663780"/>
            <a:ext cx="7129368" cy="10801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93" name="Google Shape;993;p48"/>
          <p:cNvSpPr txBox="1">
            <a:spLocks noGrp="1"/>
          </p:cNvSpPr>
          <p:nvPr>
            <p:ph type="body" idx="3"/>
          </p:nvPr>
        </p:nvSpPr>
        <p:spPr>
          <a:xfrm>
            <a:off x="2222017" y="4579437"/>
            <a:ext cx="6528067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4" name="Google Shape;994;p48"/>
          <p:cNvSpPr txBox="1">
            <a:spLocks noGrp="1"/>
          </p:cNvSpPr>
          <p:nvPr>
            <p:ph type="body" idx="4"/>
          </p:nvPr>
        </p:nvSpPr>
        <p:spPr>
          <a:xfrm>
            <a:off x="4022217" y="6211618"/>
            <a:ext cx="6528067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5" name="Google Shape;995;p48"/>
          <p:cNvSpPr txBox="1">
            <a:spLocks noGrp="1"/>
          </p:cNvSpPr>
          <p:nvPr>
            <p:ph type="body" idx="5"/>
          </p:nvPr>
        </p:nvSpPr>
        <p:spPr>
          <a:xfrm>
            <a:off x="5824027" y="7843800"/>
            <a:ext cx="6528067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6" name="Google Shape;996;p48"/>
          <p:cNvSpPr txBox="1">
            <a:spLocks noGrp="1"/>
          </p:cNvSpPr>
          <p:nvPr>
            <p:ph type="body" idx="6"/>
          </p:nvPr>
        </p:nvSpPr>
        <p:spPr>
          <a:xfrm>
            <a:off x="7198990" y="2668427"/>
            <a:ext cx="5544616" cy="1284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7" name="Google Shape;997;p48"/>
          <p:cNvSpPr txBox="1">
            <a:spLocks noGrp="1"/>
          </p:cNvSpPr>
          <p:nvPr>
            <p:ph type="body" idx="7"/>
          </p:nvPr>
        </p:nvSpPr>
        <p:spPr>
          <a:xfrm>
            <a:off x="12599590" y="7570632"/>
            <a:ext cx="5544616" cy="1284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8" name="Google Shape;998;p48"/>
          <p:cNvSpPr txBox="1">
            <a:spLocks noGrp="1"/>
          </p:cNvSpPr>
          <p:nvPr>
            <p:ph type="body" idx="8"/>
          </p:nvPr>
        </p:nvSpPr>
        <p:spPr>
          <a:xfrm>
            <a:off x="8999190" y="4299864"/>
            <a:ext cx="5544616" cy="1284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9" name="Google Shape;999;p48"/>
          <p:cNvSpPr txBox="1">
            <a:spLocks noGrp="1"/>
          </p:cNvSpPr>
          <p:nvPr>
            <p:ph type="body" idx="9"/>
          </p:nvPr>
        </p:nvSpPr>
        <p:spPr>
          <a:xfrm>
            <a:off x="10845998" y="5932789"/>
            <a:ext cx="5544616" cy="1284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Steps">
  <p:cSld name="3 Steps">
    <p:spTree>
      <p:nvGrpSpPr>
        <p:cNvPr id="1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Google Shape;1001;p49"/>
          <p:cNvSpPr/>
          <p:nvPr/>
        </p:nvSpPr>
        <p:spPr>
          <a:xfrm>
            <a:off x="-29722" y="8477753"/>
            <a:ext cx="6677030" cy="720434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02" name="Google Shape;1002;p49"/>
          <p:cNvSpPr/>
          <p:nvPr/>
        </p:nvSpPr>
        <p:spPr>
          <a:xfrm rot="10800000">
            <a:off x="5926875" y="6645437"/>
            <a:ext cx="720434" cy="2552751"/>
          </a:xfrm>
          <a:custGeom>
            <a:avLst/>
            <a:gdLst/>
            <a:ahLst/>
            <a:cxnLst/>
            <a:rect l="l" t="t" r="r" b="b"/>
            <a:pathLst>
              <a:path w="720434" h="2552751" extrusionOk="0">
                <a:moveTo>
                  <a:pt x="720433" y="2552751"/>
                </a:moveTo>
                <a:lnTo>
                  <a:pt x="0" y="2552751"/>
                </a:lnTo>
                <a:lnTo>
                  <a:pt x="0" y="720434"/>
                </a:lnTo>
                <a:lnTo>
                  <a:pt x="0" y="0"/>
                </a:lnTo>
                <a:lnTo>
                  <a:pt x="720434" y="720434"/>
                </a:lnTo>
                <a:lnTo>
                  <a:pt x="720433" y="720434"/>
                </a:lnTo>
                <a:close/>
              </a:path>
            </a:pathLst>
          </a:custGeom>
          <a:solidFill>
            <a:srgbClr val="0081A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03" name="Google Shape;1003;p49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4" name="Google Shape;1004;p49"/>
          <p:cNvSpPr txBox="1">
            <a:spLocks noGrp="1"/>
          </p:cNvSpPr>
          <p:nvPr>
            <p:ph type="ftr" idx="11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5" name="Google Shape;1005;p49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1006" name="Google Shape;1006;p49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1432959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D8D8D"/>
              </a:buClr>
              <a:buSzPts val="2400"/>
              <a:buNone/>
              <a:defRPr i="1">
                <a:solidFill>
                  <a:srgbClr val="8D8D8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7" name="Google Shape;1007;p49"/>
          <p:cNvSpPr/>
          <p:nvPr/>
        </p:nvSpPr>
        <p:spPr>
          <a:xfrm>
            <a:off x="3238550" y="1399084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08" name="Google Shape;1008;p49"/>
          <p:cNvSpPr/>
          <p:nvPr/>
        </p:nvSpPr>
        <p:spPr>
          <a:xfrm rot="10800000">
            <a:off x="5926875" y="6645436"/>
            <a:ext cx="4600136" cy="720434"/>
          </a:xfrm>
          <a:custGeom>
            <a:avLst/>
            <a:gdLst/>
            <a:ahLst/>
            <a:cxnLst/>
            <a:rect l="l" t="t" r="r" b="b"/>
            <a:pathLst>
              <a:path w="4600136" h="720434" extrusionOk="0">
                <a:moveTo>
                  <a:pt x="4600136" y="720434"/>
                </a:moveTo>
                <a:lnTo>
                  <a:pt x="3879703" y="720434"/>
                </a:lnTo>
                <a:lnTo>
                  <a:pt x="3879702" y="720434"/>
                </a:lnTo>
                <a:lnTo>
                  <a:pt x="707423" y="720434"/>
                </a:lnTo>
                <a:lnTo>
                  <a:pt x="0" y="13011"/>
                </a:lnTo>
                <a:lnTo>
                  <a:pt x="0" y="0"/>
                </a:lnTo>
                <a:lnTo>
                  <a:pt x="3879702" y="0"/>
                </a:lnTo>
                <a:lnTo>
                  <a:pt x="3879703" y="0"/>
                </a:lnTo>
                <a:lnTo>
                  <a:pt x="387970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09" name="Google Shape;1009;p49"/>
          <p:cNvSpPr/>
          <p:nvPr/>
        </p:nvSpPr>
        <p:spPr>
          <a:xfrm rot="10800000">
            <a:off x="9806577" y="4813120"/>
            <a:ext cx="720434" cy="2552751"/>
          </a:xfrm>
          <a:custGeom>
            <a:avLst/>
            <a:gdLst/>
            <a:ahLst/>
            <a:cxnLst/>
            <a:rect l="l" t="t" r="r" b="b"/>
            <a:pathLst>
              <a:path w="720434" h="2552751" extrusionOk="0">
                <a:moveTo>
                  <a:pt x="720433" y="2552751"/>
                </a:moveTo>
                <a:lnTo>
                  <a:pt x="0" y="2552751"/>
                </a:lnTo>
                <a:lnTo>
                  <a:pt x="0" y="720434"/>
                </a:lnTo>
                <a:lnTo>
                  <a:pt x="0" y="0"/>
                </a:lnTo>
                <a:lnTo>
                  <a:pt x="720434" y="720434"/>
                </a:lnTo>
                <a:lnTo>
                  <a:pt x="720433" y="720434"/>
                </a:lnTo>
                <a:close/>
              </a:path>
            </a:pathLst>
          </a:custGeom>
          <a:solidFill>
            <a:srgbClr val="6592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10" name="Google Shape;1010;p49"/>
          <p:cNvSpPr/>
          <p:nvPr/>
        </p:nvSpPr>
        <p:spPr>
          <a:xfrm>
            <a:off x="9806575" y="4813119"/>
            <a:ext cx="4600136" cy="720434"/>
          </a:xfrm>
          <a:custGeom>
            <a:avLst/>
            <a:gdLst/>
            <a:ahLst/>
            <a:cxnLst/>
            <a:rect l="l" t="t" r="r" b="b"/>
            <a:pathLst>
              <a:path w="4600136" h="720434" extrusionOk="0">
                <a:moveTo>
                  <a:pt x="0" y="0"/>
                </a:moveTo>
                <a:lnTo>
                  <a:pt x="720433" y="0"/>
                </a:lnTo>
                <a:lnTo>
                  <a:pt x="720434" y="0"/>
                </a:lnTo>
                <a:lnTo>
                  <a:pt x="3898149" y="0"/>
                </a:lnTo>
                <a:lnTo>
                  <a:pt x="4600136" y="701987"/>
                </a:lnTo>
                <a:lnTo>
                  <a:pt x="4600136" y="720434"/>
                </a:lnTo>
                <a:lnTo>
                  <a:pt x="720434" y="720434"/>
                </a:lnTo>
                <a:lnTo>
                  <a:pt x="720433" y="720434"/>
                </a:lnTo>
                <a:lnTo>
                  <a:pt x="720433" y="7204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11" name="Google Shape;1011;p49"/>
          <p:cNvSpPr/>
          <p:nvPr/>
        </p:nvSpPr>
        <p:spPr>
          <a:xfrm rot="10800000">
            <a:off x="13686278" y="2980804"/>
            <a:ext cx="720434" cy="2552751"/>
          </a:xfrm>
          <a:custGeom>
            <a:avLst/>
            <a:gdLst/>
            <a:ahLst/>
            <a:cxnLst/>
            <a:rect l="l" t="t" r="r" b="b"/>
            <a:pathLst>
              <a:path w="720434" h="2552751" extrusionOk="0">
                <a:moveTo>
                  <a:pt x="720433" y="2552751"/>
                </a:moveTo>
                <a:lnTo>
                  <a:pt x="0" y="2552751"/>
                </a:lnTo>
                <a:lnTo>
                  <a:pt x="0" y="720434"/>
                </a:lnTo>
                <a:lnTo>
                  <a:pt x="0" y="0"/>
                </a:lnTo>
                <a:lnTo>
                  <a:pt x="720434" y="720434"/>
                </a:lnTo>
                <a:lnTo>
                  <a:pt x="720433" y="720434"/>
                </a:lnTo>
                <a:close/>
              </a:path>
            </a:pathLst>
          </a:custGeom>
          <a:solidFill>
            <a:srgbClr val="F102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12" name="Google Shape;1012;p49"/>
          <p:cNvSpPr/>
          <p:nvPr/>
        </p:nvSpPr>
        <p:spPr>
          <a:xfrm>
            <a:off x="13686277" y="2980803"/>
            <a:ext cx="4600135" cy="720434"/>
          </a:xfrm>
          <a:custGeom>
            <a:avLst/>
            <a:gdLst/>
            <a:ahLst/>
            <a:cxnLst/>
            <a:rect l="l" t="t" r="r" b="b"/>
            <a:pathLst>
              <a:path w="4600135" h="720434" extrusionOk="0">
                <a:moveTo>
                  <a:pt x="0" y="0"/>
                </a:moveTo>
                <a:lnTo>
                  <a:pt x="720433" y="0"/>
                </a:lnTo>
                <a:lnTo>
                  <a:pt x="720434" y="0"/>
                </a:lnTo>
                <a:lnTo>
                  <a:pt x="4600135" y="0"/>
                </a:lnTo>
                <a:lnTo>
                  <a:pt x="4600135" y="720434"/>
                </a:lnTo>
                <a:lnTo>
                  <a:pt x="720434" y="720434"/>
                </a:lnTo>
                <a:lnTo>
                  <a:pt x="720433" y="720434"/>
                </a:lnTo>
                <a:lnTo>
                  <a:pt x="720433" y="72043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13" name="Google Shape;1013;p49"/>
          <p:cNvSpPr txBox="1"/>
          <p:nvPr/>
        </p:nvSpPr>
        <p:spPr>
          <a:xfrm>
            <a:off x="6886463" y="7365870"/>
            <a:ext cx="1941557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 b="0" i="0" u="none" strike="noStrike" cap="none">
                <a:solidFill>
                  <a:srgbClr val="53D6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01</a:t>
            </a:r>
            <a:endParaRPr sz="12000">
              <a:solidFill>
                <a:srgbClr val="53D6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014" name="Google Shape;1014;p49"/>
          <p:cNvSpPr txBox="1"/>
          <p:nvPr/>
        </p:nvSpPr>
        <p:spPr>
          <a:xfrm>
            <a:off x="10766800" y="5533553"/>
            <a:ext cx="1941557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>
                <a:solidFill>
                  <a:srgbClr val="B7DF7D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02</a:t>
            </a:r>
            <a:endParaRPr sz="12000">
              <a:solidFill>
                <a:srgbClr val="B7DF7D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015" name="Google Shape;1015;p49"/>
          <p:cNvSpPr txBox="1"/>
          <p:nvPr/>
        </p:nvSpPr>
        <p:spPr>
          <a:xfrm>
            <a:off x="14647139" y="3701237"/>
            <a:ext cx="1941557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>
                <a:solidFill>
                  <a:srgbClr val="FD91A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03</a:t>
            </a:r>
            <a:endParaRPr sz="12000">
              <a:solidFill>
                <a:srgbClr val="FD91A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016" name="Google Shape;1016;p49"/>
          <p:cNvSpPr/>
          <p:nvPr/>
        </p:nvSpPr>
        <p:spPr>
          <a:xfrm>
            <a:off x="9121024" y="6645436"/>
            <a:ext cx="1404929" cy="720434"/>
          </a:xfrm>
          <a:custGeom>
            <a:avLst/>
            <a:gdLst/>
            <a:ahLst/>
            <a:cxnLst/>
            <a:rect l="l" t="t" r="r" b="b"/>
            <a:pathLst>
              <a:path w="1404929" h="720434" extrusionOk="0">
                <a:moveTo>
                  <a:pt x="684495" y="0"/>
                </a:moveTo>
                <a:lnTo>
                  <a:pt x="684496" y="1"/>
                </a:lnTo>
                <a:lnTo>
                  <a:pt x="685961" y="1"/>
                </a:lnTo>
                <a:lnTo>
                  <a:pt x="685961" y="1466"/>
                </a:lnTo>
                <a:lnTo>
                  <a:pt x="1404929" y="720434"/>
                </a:lnTo>
                <a:lnTo>
                  <a:pt x="1403863" y="720434"/>
                </a:lnTo>
                <a:lnTo>
                  <a:pt x="0" y="1"/>
                </a:lnTo>
                <a:lnTo>
                  <a:pt x="684495" y="1"/>
                </a:lnTo>
                <a:close/>
              </a:path>
            </a:pathLst>
          </a:custGeom>
          <a:solidFill>
            <a:schemeClr val="dk2">
              <a:alpha val="3490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17" name="Google Shape;1017;p49"/>
          <p:cNvSpPr/>
          <p:nvPr/>
        </p:nvSpPr>
        <p:spPr>
          <a:xfrm>
            <a:off x="5224409" y="8477753"/>
            <a:ext cx="1404929" cy="720434"/>
          </a:xfrm>
          <a:custGeom>
            <a:avLst/>
            <a:gdLst/>
            <a:ahLst/>
            <a:cxnLst/>
            <a:rect l="l" t="t" r="r" b="b"/>
            <a:pathLst>
              <a:path w="1404929" h="720434" extrusionOk="0">
                <a:moveTo>
                  <a:pt x="684495" y="0"/>
                </a:moveTo>
                <a:lnTo>
                  <a:pt x="684496" y="1"/>
                </a:lnTo>
                <a:lnTo>
                  <a:pt x="685961" y="1"/>
                </a:lnTo>
                <a:lnTo>
                  <a:pt x="685961" y="1466"/>
                </a:lnTo>
                <a:lnTo>
                  <a:pt x="1404929" y="720434"/>
                </a:lnTo>
                <a:lnTo>
                  <a:pt x="1403863" y="720434"/>
                </a:lnTo>
                <a:lnTo>
                  <a:pt x="0" y="1"/>
                </a:lnTo>
                <a:lnTo>
                  <a:pt x="684495" y="1"/>
                </a:lnTo>
                <a:close/>
              </a:path>
            </a:pathLst>
          </a:custGeom>
          <a:solidFill>
            <a:schemeClr val="dk1">
              <a:alpha val="3490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18" name="Google Shape;1018;p49"/>
          <p:cNvSpPr/>
          <p:nvPr/>
        </p:nvSpPr>
        <p:spPr>
          <a:xfrm>
            <a:off x="13001594" y="4808553"/>
            <a:ext cx="1404929" cy="720434"/>
          </a:xfrm>
          <a:custGeom>
            <a:avLst/>
            <a:gdLst/>
            <a:ahLst/>
            <a:cxnLst/>
            <a:rect l="l" t="t" r="r" b="b"/>
            <a:pathLst>
              <a:path w="1404929" h="720434" extrusionOk="0">
                <a:moveTo>
                  <a:pt x="684495" y="0"/>
                </a:moveTo>
                <a:lnTo>
                  <a:pt x="684496" y="1"/>
                </a:lnTo>
                <a:lnTo>
                  <a:pt x="685961" y="1"/>
                </a:lnTo>
                <a:lnTo>
                  <a:pt x="685961" y="1466"/>
                </a:lnTo>
                <a:lnTo>
                  <a:pt x="1404929" y="720434"/>
                </a:lnTo>
                <a:lnTo>
                  <a:pt x="1403863" y="720434"/>
                </a:lnTo>
                <a:lnTo>
                  <a:pt x="0" y="1"/>
                </a:lnTo>
                <a:lnTo>
                  <a:pt x="684495" y="1"/>
                </a:lnTo>
                <a:close/>
              </a:path>
            </a:pathLst>
          </a:custGeom>
          <a:solidFill>
            <a:schemeClr val="dk2">
              <a:alpha val="3490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19" name="Google Shape;1019;p49"/>
          <p:cNvSpPr txBox="1">
            <a:spLocks noGrp="1"/>
          </p:cNvSpPr>
          <p:nvPr>
            <p:ph type="body" idx="2"/>
          </p:nvPr>
        </p:nvSpPr>
        <p:spPr>
          <a:xfrm>
            <a:off x="773723" y="6494220"/>
            <a:ext cx="4851245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0" name="Google Shape;1020;p49"/>
          <p:cNvSpPr txBox="1">
            <a:spLocks noGrp="1"/>
          </p:cNvSpPr>
          <p:nvPr>
            <p:ph type="body" idx="3"/>
          </p:nvPr>
        </p:nvSpPr>
        <p:spPr>
          <a:xfrm>
            <a:off x="759655" y="7249864"/>
            <a:ext cx="4872043" cy="1223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1" name="Google Shape;1021;p49"/>
          <p:cNvSpPr/>
          <p:nvPr/>
        </p:nvSpPr>
        <p:spPr>
          <a:xfrm>
            <a:off x="2251327" y="7152456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22" name="Google Shape;1022;p49"/>
          <p:cNvSpPr txBox="1">
            <a:spLocks noGrp="1"/>
          </p:cNvSpPr>
          <p:nvPr>
            <p:ph type="body" idx="4"/>
          </p:nvPr>
        </p:nvSpPr>
        <p:spPr>
          <a:xfrm>
            <a:off x="4682197" y="4668503"/>
            <a:ext cx="4851245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 i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3" name="Google Shape;1023;p49"/>
          <p:cNvSpPr txBox="1">
            <a:spLocks noGrp="1"/>
          </p:cNvSpPr>
          <p:nvPr>
            <p:ph type="body" idx="5"/>
          </p:nvPr>
        </p:nvSpPr>
        <p:spPr>
          <a:xfrm>
            <a:off x="4668129" y="5424147"/>
            <a:ext cx="4872043" cy="1223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4" name="Google Shape;1024;p49"/>
          <p:cNvSpPr/>
          <p:nvPr/>
        </p:nvSpPr>
        <p:spPr>
          <a:xfrm>
            <a:off x="6159801" y="5326739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25" name="Google Shape;1025;p49"/>
          <p:cNvSpPr txBox="1">
            <a:spLocks noGrp="1"/>
          </p:cNvSpPr>
          <p:nvPr>
            <p:ph type="body" idx="6"/>
          </p:nvPr>
        </p:nvSpPr>
        <p:spPr>
          <a:xfrm>
            <a:off x="8564878" y="2829587"/>
            <a:ext cx="4851245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6" name="Google Shape;1026;p49"/>
          <p:cNvSpPr txBox="1">
            <a:spLocks noGrp="1"/>
          </p:cNvSpPr>
          <p:nvPr>
            <p:ph type="body" idx="7"/>
          </p:nvPr>
        </p:nvSpPr>
        <p:spPr>
          <a:xfrm>
            <a:off x="8550810" y="3585231"/>
            <a:ext cx="4872043" cy="1223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7" name="Google Shape;1027;p49"/>
          <p:cNvSpPr/>
          <p:nvPr/>
        </p:nvSpPr>
        <p:spPr>
          <a:xfrm>
            <a:off x="10042482" y="3487823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issions">
  <p:cSld name="Missions"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9" name="Google Shape;1029;p50"/>
          <p:cNvGrpSpPr/>
          <p:nvPr/>
        </p:nvGrpSpPr>
        <p:grpSpPr>
          <a:xfrm>
            <a:off x="6035724" y="3139078"/>
            <a:ext cx="6003425" cy="908106"/>
            <a:chOff x="1073297" y="6784950"/>
            <a:chExt cx="6003425" cy="908106"/>
          </a:xfrm>
        </p:grpSpPr>
        <p:sp>
          <p:nvSpPr>
            <p:cNvPr id="1030" name="Google Shape;1030;p50"/>
            <p:cNvSpPr/>
            <p:nvPr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solidFill>
              <a:srgbClr val="FED9E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31" name="Google Shape;1031;p50"/>
            <p:cNvSpPr/>
            <p:nvPr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solidFill>
              <a:srgbClr val="FED9E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32" name="Google Shape;1032;p50"/>
            <p:cNvSpPr/>
            <p:nvPr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solidFill>
              <a:srgbClr val="FED9E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1033" name="Google Shape;1033;p50"/>
          <p:cNvGrpSpPr/>
          <p:nvPr/>
        </p:nvGrpSpPr>
        <p:grpSpPr>
          <a:xfrm>
            <a:off x="3387886" y="5081591"/>
            <a:ext cx="6003425" cy="908106"/>
            <a:chOff x="1073297" y="6784950"/>
            <a:chExt cx="6003425" cy="908106"/>
          </a:xfrm>
        </p:grpSpPr>
        <p:sp>
          <p:nvSpPr>
            <p:cNvPr id="1034" name="Google Shape;1034;p50"/>
            <p:cNvSpPr/>
            <p:nvPr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solidFill>
              <a:srgbClr val="E7F4D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35" name="Google Shape;1035;p50"/>
            <p:cNvSpPr/>
            <p:nvPr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solidFill>
              <a:srgbClr val="E7F4D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36" name="Google Shape;1036;p50"/>
            <p:cNvSpPr/>
            <p:nvPr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solidFill>
              <a:srgbClr val="E7F4D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037" name="Google Shape;1037;p50"/>
          <p:cNvSpPr txBox="1">
            <a:spLocks noGrp="1"/>
          </p:cNvSpPr>
          <p:nvPr>
            <p:ph type="body" idx="1"/>
          </p:nvPr>
        </p:nvSpPr>
        <p:spPr>
          <a:xfrm>
            <a:off x="3960509" y="5197631"/>
            <a:ext cx="4389120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 i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8" name="Google Shape;1038;p50"/>
          <p:cNvSpPr txBox="1">
            <a:spLocks noGrp="1"/>
          </p:cNvSpPr>
          <p:nvPr>
            <p:ph type="body" idx="2"/>
          </p:nvPr>
        </p:nvSpPr>
        <p:spPr>
          <a:xfrm>
            <a:off x="9577553" y="5328330"/>
            <a:ext cx="4959523" cy="1695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039" name="Google Shape;1039;p50"/>
          <p:cNvGrpSpPr/>
          <p:nvPr/>
        </p:nvGrpSpPr>
        <p:grpSpPr>
          <a:xfrm>
            <a:off x="763801" y="7024106"/>
            <a:ext cx="6003425" cy="908106"/>
            <a:chOff x="1073297" y="6784950"/>
            <a:chExt cx="6003425" cy="908106"/>
          </a:xfrm>
        </p:grpSpPr>
        <p:sp>
          <p:nvSpPr>
            <p:cNvPr id="1040" name="Google Shape;1040;p50"/>
            <p:cNvSpPr/>
            <p:nvPr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solidFill>
              <a:srgbClr val="C6F1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41" name="Google Shape;1041;p50"/>
            <p:cNvSpPr/>
            <p:nvPr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solidFill>
              <a:srgbClr val="C6F1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42" name="Google Shape;1042;p50"/>
            <p:cNvSpPr/>
            <p:nvPr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solidFill>
              <a:srgbClr val="C6F1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043" name="Google Shape;1043;p50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4" name="Google Shape;1044;p50"/>
          <p:cNvSpPr txBox="1">
            <a:spLocks noGrp="1"/>
          </p:cNvSpPr>
          <p:nvPr>
            <p:ph type="ftr" idx="11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5" name="Google Shape;1045;p50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1046" name="Google Shape;1046;p50"/>
          <p:cNvSpPr txBox="1">
            <a:spLocks noGrp="1"/>
          </p:cNvSpPr>
          <p:nvPr>
            <p:ph type="body" idx="3"/>
          </p:nvPr>
        </p:nvSpPr>
        <p:spPr>
          <a:xfrm>
            <a:off x="3166542" y="1543100"/>
            <a:ext cx="1432959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D8D8D"/>
              </a:buClr>
              <a:buSzPts val="2400"/>
              <a:buNone/>
              <a:defRPr i="1">
                <a:solidFill>
                  <a:srgbClr val="8D8D8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7" name="Google Shape;1047;p50"/>
          <p:cNvSpPr/>
          <p:nvPr/>
        </p:nvSpPr>
        <p:spPr>
          <a:xfrm>
            <a:off x="3240000" y="1399084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048" name="Google Shape;1048;p50"/>
          <p:cNvGrpSpPr/>
          <p:nvPr/>
        </p:nvGrpSpPr>
        <p:grpSpPr>
          <a:xfrm rot="3180000">
            <a:off x="-2239641" y="12022006"/>
            <a:ext cx="1496309" cy="2535059"/>
            <a:chOff x="7305638" y="3002101"/>
            <a:chExt cx="2688353" cy="4554631"/>
          </a:xfrm>
        </p:grpSpPr>
        <p:grpSp>
          <p:nvGrpSpPr>
            <p:cNvPr id="1049" name="Google Shape;1049;p50"/>
            <p:cNvGrpSpPr/>
            <p:nvPr/>
          </p:nvGrpSpPr>
          <p:grpSpPr>
            <a:xfrm>
              <a:off x="8267831" y="5345989"/>
              <a:ext cx="763508" cy="2210743"/>
              <a:chOff x="8267831" y="5345989"/>
              <a:chExt cx="763508" cy="2210743"/>
            </a:xfrm>
          </p:grpSpPr>
          <p:sp>
            <p:nvSpPr>
              <p:cNvPr id="1050" name="Google Shape;1050;p50"/>
              <p:cNvSpPr/>
              <p:nvPr/>
            </p:nvSpPr>
            <p:spPr>
              <a:xfrm>
                <a:off x="8267831" y="5345989"/>
                <a:ext cx="763508" cy="2210743"/>
              </a:xfrm>
              <a:prstGeom prst="ellipse">
                <a:avLst/>
              </a:prstGeom>
              <a:solidFill>
                <a:srgbClr val="FEDAA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051" name="Google Shape;1051;p50"/>
              <p:cNvSpPr/>
              <p:nvPr/>
            </p:nvSpPr>
            <p:spPr>
              <a:xfrm>
                <a:off x="8366877" y="5498390"/>
                <a:ext cx="566334" cy="163982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sp>
          <p:nvSpPr>
            <p:cNvPr id="1052" name="Google Shape;1052;p50"/>
            <p:cNvSpPr/>
            <p:nvPr/>
          </p:nvSpPr>
          <p:spPr>
            <a:xfrm rot="10800000">
              <a:off x="7932506" y="3996103"/>
              <a:ext cx="1435076" cy="2370993"/>
            </a:xfrm>
            <a:custGeom>
              <a:avLst/>
              <a:gdLst/>
              <a:ahLst/>
              <a:cxnLst/>
              <a:rect l="l" t="t" r="r" b="b"/>
              <a:pathLst>
                <a:path w="1969479" h="3253919" extrusionOk="0">
                  <a:moveTo>
                    <a:pt x="984740" y="3253919"/>
                  </a:moveTo>
                  <a:cubicBezTo>
                    <a:pt x="362425" y="2811676"/>
                    <a:pt x="-3869" y="2109952"/>
                    <a:pt x="30" y="1362802"/>
                  </a:cubicBezTo>
                  <a:cubicBezTo>
                    <a:pt x="2628" y="865042"/>
                    <a:pt x="169314" y="389014"/>
                    <a:pt x="468726" y="0"/>
                  </a:cubicBezTo>
                  <a:lnTo>
                    <a:pt x="984740" y="0"/>
                  </a:lnTo>
                  <a:lnTo>
                    <a:pt x="1500508" y="0"/>
                  </a:lnTo>
                  <a:cubicBezTo>
                    <a:pt x="1805017" y="395392"/>
                    <a:pt x="1972090" y="880450"/>
                    <a:pt x="1969449" y="1386333"/>
                  </a:cubicBezTo>
                  <a:cubicBezTo>
                    <a:pt x="1965591" y="2125578"/>
                    <a:pt x="1599814" y="2816889"/>
                    <a:pt x="984740" y="325391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grpSp>
          <p:nvGrpSpPr>
            <p:cNvPr id="1053" name="Google Shape;1053;p50"/>
            <p:cNvGrpSpPr/>
            <p:nvPr/>
          </p:nvGrpSpPr>
          <p:grpSpPr>
            <a:xfrm flipH="1">
              <a:off x="8650044" y="5266273"/>
              <a:ext cx="1343947" cy="1366912"/>
              <a:chOff x="7305639" y="5547570"/>
              <a:chExt cx="1343947" cy="1366912"/>
            </a:xfrm>
          </p:grpSpPr>
          <p:sp>
            <p:nvSpPr>
              <p:cNvPr id="1054" name="Google Shape;1054;p50"/>
              <p:cNvSpPr/>
              <p:nvPr/>
            </p:nvSpPr>
            <p:spPr>
              <a:xfrm rot="5400000">
                <a:off x="7305639" y="6450248"/>
                <a:ext cx="464234" cy="464234"/>
              </a:xfrm>
              <a:prstGeom prst="rtTriangle">
                <a:avLst/>
              </a:prstGeom>
              <a:solidFill>
                <a:srgbClr val="A101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055" name="Google Shape;1055;p50"/>
              <p:cNvSpPr/>
              <p:nvPr/>
            </p:nvSpPr>
            <p:spPr>
              <a:xfrm rot="-5400000">
                <a:off x="7305639" y="5547571"/>
                <a:ext cx="464234" cy="464234"/>
              </a:xfrm>
              <a:prstGeom prst="rtTriangle">
                <a:avLst/>
              </a:prstGeom>
              <a:solidFill>
                <a:srgbClr val="A101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056" name="Google Shape;1056;p50"/>
              <p:cNvSpPr/>
              <p:nvPr/>
            </p:nvSpPr>
            <p:spPr>
              <a:xfrm>
                <a:off x="7305639" y="6011805"/>
                <a:ext cx="464234" cy="438443"/>
              </a:xfrm>
              <a:prstGeom prst="rect">
                <a:avLst/>
              </a:prstGeom>
              <a:solidFill>
                <a:srgbClr val="A101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057" name="Google Shape;1057;p50"/>
              <p:cNvSpPr/>
              <p:nvPr/>
            </p:nvSpPr>
            <p:spPr>
              <a:xfrm>
                <a:off x="7769874" y="5547570"/>
                <a:ext cx="879712" cy="902678"/>
              </a:xfrm>
              <a:prstGeom prst="rect">
                <a:avLst/>
              </a:prstGeom>
              <a:solidFill>
                <a:srgbClr val="A101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grpSp>
          <p:nvGrpSpPr>
            <p:cNvPr id="1058" name="Google Shape;1058;p50"/>
            <p:cNvGrpSpPr/>
            <p:nvPr/>
          </p:nvGrpSpPr>
          <p:grpSpPr>
            <a:xfrm>
              <a:off x="7305638" y="5266273"/>
              <a:ext cx="1343947" cy="1366912"/>
              <a:chOff x="7305639" y="5547570"/>
              <a:chExt cx="1343947" cy="1366912"/>
            </a:xfrm>
          </p:grpSpPr>
          <p:sp>
            <p:nvSpPr>
              <p:cNvPr id="1059" name="Google Shape;1059;p50"/>
              <p:cNvSpPr/>
              <p:nvPr/>
            </p:nvSpPr>
            <p:spPr>
              <a:xfrm rot="5400000">
                <a:off x="7305639" y="6450248"/>
                <a:ext cx="464234" cy="464234"/>
              </a:xfrm>
              <a:prstGeom prst="rtTriangle">
                <a:avLst/>
              </a:prstGeom>
              <a:solidFill>
                <a:srgbClr val="A101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060" name="Google Shape;1060;p50"/>
              <p:cNvSpPr/>
              <p:nvPr/>
            </p:nvSpPr>
            <p:spPr>
              <a:xfrm rot="-5400000">
                <a:off x="7305639" y="5547571"/>
                <a:ext cx="464234" cy="464234"/>
              </a:xfrm>
              <a:prstGeom prst="rtTriangle">
                <a:avLst/>
              </a:prstGeom>
              <a:solidFill>
                <a:srgbClr val="A101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061" name="Google Shape;1061;p50"/>
              <p:cNvSpPr/>
              <p:nvPr/>
            </p:nvSpPr>
            <p:spPr>
              <a:xfrm>
                <a:off x="7305639" y="6011805"/>
                <a:ext cx="464234" cy="438443"/>
              </a:xfrm>
              <a:prstGeom prst="rect">
                <a:avLst/>
              </a:prstGeom>
              <a:solidFill>
                <a:srgbClr val="A101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062" name="Google Shape;1062;p50"/>
              <p:cNvSpPr/>
              <p:nvPr/>
            </p:nvSpPr>
            <p:spPr>
              <a:xfrm>
                <a:off x="7769874" y="5547570"/>
                <a:ext cx="879712" cy="902678"/>
              </a:xfrm>
              <a:prstGeom prst="rect">
                <a:avLst/>
              </a:prstGeom>
              <a:solidFill>
                <a:srgbClr val="A101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grpSp>
          <p:nvGrpSpPr>
            <p:cNvPr id="1063" name="Google Shape;1063;p50"/>
            <p:cNvGrpSpPr/>
            <p:nvPr/>
          </p:nvGrpSpPr>
          <p:grpSpPr>
            <a:xfrm>
              <a:off x="7665303" y="3002101"/>
              <a:ext cx="1969480" cy="3253919"/>
              <a:chOff x="7665303" y="3002101"/>
              <a:chExt cx="1969480" cy="3253919"/>
            </a:xfrm>
          </p:grpSpPr>
          <p:sp>
            <p:nvSpPr>
              <p:cNvPr id="1064" name="Google Shape;1064;p50"/>
              <p:cNvSpPr/>
              <p:nvPr/>
            </p:nvSpPr>
            <p:spPr>
              <a:xfrm rot="10800000">
                <a:off x="8650043" y="3002101"/>
                <a:ext cx="984740" cy="3253919"/>
              </a:xfrm>
              <a:custGeom>
                <a:avLst/>
                <a:gdLst/>
                <a:ahLst/>
                <a:cxnLst/>
                <a:rect l="l" t="t" r="r" b="b"/>
                <a:pathLst>
                  <a:path w="984740" h="3253919" extrusionOk="0">
                    <a:moveTo>
                      <a:pt x="984740" y="3253919"/>
                    </a:moveTo>
                    <a:cubicBezTo>
                      <a:pt x="362425" y="2811676"/>
                      <a:pt x="-3869" y="2109952"/>
                      <a:pt x="30" y="1362802"/>
                    </a:cubicBezTo>
                    <a:cubicBezTo>
                      <a:pt x="2628" y="865042"/>
                      <a:pt x="169314" y="389014"/>
                      <a:pt x="468726" y="0"/>
                    </a:cubicBezTo>
                    <a:lnTo>
                      <a:pt x="984740" y="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065" name="Google Shape;1065;p50"/>
              <p:cNvSpPr/>
              <p:nvPr/>
            </p:nvSpPr>
            <p:spPr>
              <a:xfrm>
                <a:off x="7665303" y="3002101"/>
                <a:ext cx="984740" cy="3253919"/>
              </a:xfrm>
              <a:custGeom>
                <a:avLst/>
                <a:gdLst/>
                <a:ahLst/>
                <a:cxnLst/>
                <a:rect l="l" t="t" r="r" b="b"/>
                <a:pathLst>
                  <a:path w="984740" h="3253919" extrusionOk="0">
                    <a:moveTo>
                      <a:pt x="984740" y="0"/>
                    </a:moveTo>
                    <a:lnTo>
                      <a:pt x="984740" y="3253919"/>
                    </a:lnTo>
                    <a:lnTo>
                      <a:pt x="468972" y="3253919"/>
                    </a:lnTo>
                    <a:cubicBezTo>
                      <a:pt x="164463" y="2858527"/>
                      <a:pt x="-2610" y="2373469"/>
                      <a:pt x="31" y="1867586"/>
                    </a:cubicBezTo>
                    <a:cubicBezTo>
                      <a:pt x="3889" y="1128341"/>
                      <a:pt x="369666" y="437030"/>
                      <a:pt x="984740" y="0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grpSp>
          <p:nvGrpSpPr>
            <p:cNvPr id="1066" name="Google Shape;1066;p50"/>
            <p:cNvGrpSpPr/>
            <p:nvPr/>
          </p:nvGrpSpPr>
          <p:grpSpPr>
            <a:xfrm>
              <a:off x="7830833" y="3002102"/>
              <a:ext cx="1639326" cy="1035326"/>
              <a:chOff x="7830833" y="3002102"/>
              <a:chExt cx="1639326" cy="1035326"/>
            </a:xfrm>
          </p:grpSpPr>
          <p:sp>
            <p:nvSpPr>
              <p:cNvPr id="1067" name="Google Shape;1067;p50"/>
              <p:cNvSpPr/>
              <p:nvPr/>
            </p:nvSpPr>
            <p:spPr>
              <a:xfrm rot="10800000">
                <a:off x="8650043" y="3002102"/>
                <a:ext cx="820116" cy="1035325"/>
              </a:xfrm>
              <a:custGeom>
                <a:avLst/>
                <a:gdLst/>
                <a:ahLst/>
                <a:cxnLst/>
                <a:rect l="l" t="t" r="r" b="b"/>
                <a:pathLst>
                  <a:path w="820116" h="1035325" extrusionOk="0">
                    <a:moveTo>
                      <a:pt x="820116" y="1035325"/>
                    </a:moveTo>
                    <a:cubicBezTo>
                      <a:pt x="445216" y="768905"/>
                      <a:pt x="163231" y="408315"/>
                      <a:pt x="0" y="0"/>
                    </a:cubicBezTo>
                    <a:lnTo>
                      <a:pt x="820116" y="0"/>
                    </a:lnTo>
                    <a:close/>
                  </a:path>
                </a:pathLst>
              </a:custGeom>
              <a:solidFill>
                <a:srgbClr val="A101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068" name="Google Shape;1068;p50"/>
              <p:cNvSpPr/>
              <p:nvPr/>
            </p:nvSpPr>
            <p:spPr>
              <a:xfrm>
                <a:off x="7830833" y="3002102"/>
                <a:ext cx="819211" cy="1035326"/>
              </a:xfrm>
              <a:custGeom>
                <a:avLst/>
                <a:gdLst/>
                <a:ahLst/>
                <a:cxnLst/>
                <a:rect l="l" t="t" r="r" b="b"/>
                <a:pathLst>
                  <a:path w="819211" h="1035326" extrusionOk="0">
                    <a:moveTo>
                      <a:pt x="819211" y="0"/>
                    </a:moveTo>
                    <a:lnTo>
                      <a:pt x="819211" y="1035326"/>
                    </a:lnTo>
                    <a:lnTo>
                      <a:pt x="0" y="1035326"/>
                    </a:lnTo>
                    <a:cubicBezTo>
                      <a:pt x="162564" y="626542"/>
                      <a:pt x="444666" y="266126"/>
                      <a:pt x="819211" y="0"/>
                    </a:cubicBezTo>
                    <a:close/>
                  </a:path>
                </a:pathLst>
              </a:custGeom>
              <a:solidFill>
                <a:srgbClr val="F1024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grpSp>
          <p:nvGrpSpPr>
            <p:cNvPr id="1069" name="Google Shape;1069;p50"/>
            <p:cNvGrpSpPr/>
            <p:nvPr/>
          </p:nvGrpSpPr>
          <p:grpSpPr>
            <a:xfrm>
              <a:off x="8239071" y="3682019"/>
              <a:ext cx="821030" cy="821030"/>
              <a:chOff x="11914174" y="3199309"/>
              <a:chExt cx="990518" cy="990518"/>
            </a:xfrm>
          </p:grpSpPr>
          <p:sp>
            <p:nvSpPr>
              <p:cNvPr id="1070" name="Google Shape;1070;p50"/>
              <p:cNvSpPr/>
              <p:nvPr/>
            </p:nvSpPr>
            <p:spPr>
              <a:xfrm>
                <a:off x="11914174" y="3199309"/>
                <a:ext cx="990518" cy="990518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071" name="Google Shape;1071;p50"/>
              <p:cNvSpPr/>
              <p:nvPr/>
            </p:nvSpPr>
            <p:spPr>
              <a:xfrm>
                <a:off x="12002891" y="3288026"/>
                <a:ext cx="813084" cy="81308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grpSp>
          <p:nvGrpSpPr>
            <p:cNvPr id="1072" name="Google Shape;1072;p50"/>
            <p:cNvGrpSpPr/>
            <p:nvPr/>
          </p:nvGrpSpPr>
          <p:grpSpPr>
            <a:xfrm>
              <a:off x="8562396" y="5264781"/>
              <a:ext cx="174376" cy="1354190"/>
              <a:chOff x="8562396" y="5264781"/>
              <a:chExt cx="174376" cy="1354190"/>
            </a:xfrm>
          </p:grpSpPr>
          <p:sp>
            <p:nvSpPr>
              <p:cNvPr id="1073" name="Google Shape;1073;p50"/>
              <p:cNvSpPr/>
              <p:nvPr/>
            </p:nvSpPr>
            <p:spPr>
              <a:xfrm rot="10800000">
                <a:off x="8649584" y="5264781"/>
                <a:ext cx="87188" cy="1354190"/>
              </a:xfrm>
              <a:custGeom>
                <a:avLst/>
                <a:gdLst/>
                <a:ahLst/>
                <a:cxnLst/>
                <a:rect l="l" t="t" r="r" b="b"/>
                <a:pathLst>
                  <a:path w="232411" h="2119037" extrusionOk="0">
                    <a:moveTo>
                      <a:pt x="232411" y="2119037"/>
                    </a:moveTo>
                    <a:lnTo>
                      <a:pt x="0" y="2119037"/>
                    </a:lnTo>
                    <a:lnTo>
                      <a:pt x="116205" y="0"/>
                    </a:lnTo>
                    <a:lnTo>
                      <a:pt x="232411" y="0"/>
                    </a:lnTo>
                    <a:close/>
                  </a:path>
                </a:pathLst>
              </a:custGeom>
              <a:solidFill>
                <a:srgbClr val="A101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074" name="Google Shape;1074;p50"/>
              <p:cNvSpPr/>
              <p:nvPr/>
            </p:nvSpPr>
            <p:spPr>
              <a:xfrm rot="10800000" flipH="1">
                <a:off x="8562396" y="5264781"/>
                <a:ext cx="87188" cy="1354190"/>
              </a:xfrm>
              <a:custGeom>
                <a:avLst/>
                <a:gdLst/>
                <a:ahLst/>
                <a:cxnLst/>
                <a:rect l="l" t="t" r="r" b="b"/>
                <a:pathLst>
                  <a:path w="232411" h="2119037" extrusionOk="0">
                    <a:moveTo>
                      <a:pt x="232411" y="2119037"/>
                    </a:moveTo>
                    <a:lnTo>
                      <a:pt x="0" y="2119037"/>
                    </a:lnTo>
                    <a:lnTo>
                      <a:pt x="116205" y="0"/>
                    </a:lnTo>
                    <a:lnTo>
                      <a:pt x="232411" y="0"/>
                    </a:lnTo>
                    <a:close/>
                  </a:path>
                </a:pathLst>
              </a:custGeom>
              <a:solidFill>
                <a:srgbClr val="F1024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</p:grpSp>
      <p:cxnSp>
        <p:nvCxnSpPr>
          <p:cNvPr id="1075" name="Google Shape;1075;p50"/>
          <p:cNvCxnSpPr/>
          <p:nvPr/>
        </p:nvCxnSpPr>
        <p:spPr>
          <a:xfrm flipH="1">
            <a:off x="3174175" y="2465056"/>
            <a:ext cx="9872900" cy="731199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1076" name="Google Shape;1076;p50"/>
          <p:cNvSpPr/>
          <p:nvPr/>
        </p:nvSpPr>
        <p:spPr>
          <a:xfrm>
            <a:off x="6108020" y="7273006"/>
            <a:ext cx="410308" cy="41030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77" name="Google Shape;1077;p50"/>
          <p:cNvSpPr/>
          <p:nvPr/>
        </p:nvSpPr>
        <p:spPr>
          <a:xfrm>
            <a:off x="11381060" y="3387977"/>
            <a:ext cx="410308" cy="41030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78" name="Google Shape;1078;p50"/>
          <p:cNvSpPr txBox="1">
            <a:spLocks noGrp="1"/>
          </p:cNvSpPr>
          <p:nvPr>
            <p:ph type="body" idx="4"/>
          </p:nvPr>
        </p:nvSpPr>
        <p:spPr>
          <a:xfrm>
            <a:off x="1336424" y="7140146"/>
            <a:ext cx="4389120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9" name="Google Shape;1079;p50"/>
          <p:cNvSpPr txBox="1">
            <a:spLocks noGrp="1"/>
          </p:cNvSpPr>
          <p:nvPr>
            <p:ph type="body" idx="5"/>
          </p:nvPr>
        </p:nvSpPr>
        <p:spPr>
          <a:xfrm>
            <a:off x="6953468" y="7270845"/>
            <a:ext cx="4959523" cy="1695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0" name="Google Shape;1080;p50"/>
          <p:cNvSpPr/>
          <p:nvPr/>
        </p:nvSpPr>
        <p:spPr>
          <a:xfrm>
            <a:off x="8744540" y="5330491"/>
            <a:ext cx="410308" cy="41030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81" name="Google Shape;1081;p50"/>
          <p:cNvSpPr txBox="1">
            <a:spLocks noGrp="1"/>
          </p:cNvSpPr>
          <p:nvPr>
            <p:ph type="body" idx="6"/>
          </p:nvPr>
        </p:nvSpPr>
        <p:spPr>
          <a:xfrm>
            <a:off x="6608347" y="3255118"/>
            <a:ext cx="4389120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2" name="Google Shape;1082;p50"/>
          <p:cNvSpPr txBox="1">
            <a:spLocks noGrp="1"/>
          </p:cNvSpPr>
          <p:nvPr>
            <p:ph type="body" idx="7"/>
          </p:nvPr>
        </p:nvSpPr>
        <p:spPr>
          <a:xfrm>
            <a:off x="12225391" y="3385817"/>
            <a:ext cx="4959523" cy="1695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eric List - 4 Items">
  <p:cSld name="Numeric List - 4 Items">
    <p:spTree>
      <p:nvGrpSpPr>
        <p:cNvPr id="1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Google Shape;1084;p51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5" name="Google Shape;1085;p51"/>
          <p:cNvSpPr txBox="1">
            <a:spLocks noGrp="1"/>
          </p:cNvSpPr>
          <p:nvPr>
            <p:ph type="ftr" idx="11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6" name="Google Shape;1086;p51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1087" name="Google Shape;1087;p51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1432959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D8D8D"/>
              </a:buClr>
              <a:buSzPts val="2400"/>
              <a:buNone/>
              <a:defRPr i="1">
                <a:solidFill>
                  <a:srgbClr val="8D8D8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8" name="Google Shape;1088;p51"/>
          <p:cNvSpPr/>
          <p:nvPr/>
        </p:nvSpPr>
        <p:spPr>
          <a:xfrm>
            <a:off x="3238550" y="1399084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89" name="Google Shape;1089;p51"/>
          <p:cNvSpPr/>
          <p:nvPr/>
        </p:nvSpPr>
        <p:spPr>
          <a:xfrm>
            <a:off x="8280234" y="3410902"/>
            <a:ext cx="648072" cy="64807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90" name="Google Shape;1090;p51"/>
          <p:cNvSpPr/>
          <p:nvPr/>
        </p:nvSpPr>
        <p:spPr>
          <a:xfrm>
            <a:off x="8280234" y="4771792"/>
            <a:ext cx="648072" cy="6480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91" name="Google Shape;1091;p51"/>
          <p:cNvSpPr/>
          <p:nvPr/>
        </p:nvSpPr>
        <p:spPr>
          <a:xfrm>
            <a:off x="8280234" y="6132682"/>
            <a:ext cx="648072" cy="648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92" name="Google Shape;1092;p51"/>
          <p:cNvSpPr/>
          <p:nvPr/>
        </p:nvSpPr>
        <p:spPr>
          <a:xfrm>
            <a:off x="8280234" y="7493572"/>
            <a:ext cx="648072" cy="64807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93" name="Google Shape;1093;p51"/>
          <p:cNvSpPr txBox="1">
            <a:spLocks noGrp="1"/>
          </p:cNvSpPr>
          <p:nvPr>
            <p:ph type="body" idx="2"/>
          </p:nvPr>
        </p:nvSpPr>
        <p:spPr>
          <a:xfrm>
            <a:off x="9000876" y="3200754"/>
            <a:ext cx="8503353" cy="1078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4" name="Google Shape;1094;p51"/>
          <p:cNvSpPr txBox="1">
            <a:spLocks noGrp="1"/>
          </p:cNvSpPr>
          <p:nvPr>
            <p:ph type="body" idx="3"/>
          </p:nvPr>
        </p:nvSpPr>
        <p:spPr>
          <a:xfrm>
            <a:off x="9000876" y="4563382"/>
            <a:ext cx="8503353" cy="1078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5" name="Google Shape;1095;p51"/>
          <p:cNvSpPr txBox="1">
            <a:spLocks noGrp="1"/>
          </p:cNvSpPr>
          <p:nvPr>
            <p:ph type="body" idx="4"/>
          </p:nvPr>
        </p:nvSpPr>
        <p:spPr>
          <a:xfrm>
            <a:off x="9000876" y="5926010"/>
            <a:ext cx="8503353" cy="1078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6" name="Google Shape;1096;p51"/>
          <p:cNvSpPr txBox="1">
            <a:spLocks noGrp="1"/>
          </p:cNvSpPr>
          <p:nvPr>
            <p:ph type="body" idx="5"/>
          </p:nvPr>
        </p:nvSpPr>
        <p:spPr>
          <a:xfrm>
            <a:off x="9000876" y="7288638"/>
            <a:ext cx="8503353" cy="1078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7" name="Google Shape;1097;p51"/>
          <p:cNvSpPr txBox="1">
            <a:spLocks noGrp="1"/>
          </p:cNvSpPr>
          <p:nvPr>
            <p:ph type="body" idx="6"/>
          </p:nvPr>
        </p:nvSpPr>
        <p:spPr>
          <a:xfrm>
            <a:off x="783772" y="3298733"/>
            <a:ext cx="6894286" cy="4974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eric List - 5 Items">
  <p:cSld name="Numeric List - 5 Items">
    <p:spTree>
      <p:nvGrpSpPr>
        <p:cNvPr id="1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Google Shape;1099;p52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0" name="Google Shape;1100;p52"/>
          <p:cNvSpPr txBox="1">
            <a:spLocks noGrp="1"/>
          </p:cNvSpPr>
          <p:nvPr>
            <p:ph type="ftr" idx="11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1" name="Google Shape;1101;p52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1102" name="Google Shape;1102;p52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1432959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D8D8D"/>
              </a:buClr>
              <a:buSzPts val="2400"/>
              <a:buNone/>
              <a:defRPr i="1">
                <a:solidFill>
                  <a:srgbClr val="8D8D8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3" name="Google Shape;1103;p52"/>
          <p:cNvSpPr/>
          <p:nvPr/>
        </p:nvSpPr>
        <p:spPr>
          <a:xfrm>
            <a:off x="3238550" y="1399084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04" name="Google Shape;1104;p52"/>
          <p:cNvSpPr/>
          <p:nvPr/>
        </p:nvSpPr>
        <p:spPr>
          <a:xfrm>
            <a:off x="8280234" y="2652267"/>
            <a:ext cx="648072" cy="64807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05" name="Google Shape;1105;p52"/>
          <p:cNvSpPr/>
          <p:nvPr/>
        </p:nvSpPr>
        <p:spPr>
          <a:xfrm>
            <a:off x="8280234" y="4013157"/>
            <a:ext cx="648072" cy="6480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06" name="Google Shape;1106;p52"/>
          <p:cNvSpPr/>
          <p:nvPr/>
        </p:nvSpPr>
        <p:spPr>
          <a:xfrm>
            <a:off x="8280234" y="5374047"/>
            <a:ext cx="648072" cy="648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07" name="Google Shape;1107;p52"/>
          <p:cNvSpPr/>
          <p:nvPr/>
        </p:nvSpPr>
        <p:spPr>
          <a:xfrm>
            <a:off x="8280234" y="6734937"/>
            <a:ext cx="648072" cy="64807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08" name="Google Shape;1108;p52"/>
          <p:cNvSpPr/>
          <p:nvPr/>
        </p:nvSpPr>
        <p:spPr>
          <a:xfrm>
            <a:off x="8280234" y="8095827"/>
            <a:ext cx="648072" cy="64807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09" name="Google Shape;1109;p52"/>
          <p:cNvSpPr txBox="1">
            <a:spLocks noGrp="1"/>
          </p:cNvSpPr>
          <p:nvPr>
            <p:ph type="body" idx="2"/>
          </p:nvPr>
        </p:nvSpPr>
        <p:spPr>
          <a:xfrm>
            <a:off x="9000876" y="2442119"/>
            <a:ext cx="8590438" cy="1078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0" name="Google Shape;1110;p52"/>
          <p:cNvSpPr txBox="1">
            <a:spLocks noGrp="1"/>
          </p:cNvSpPr>
          <p:nvPr>
            <p:ph type="body" idx="3"/>
          </p:nvPr>
        </p:nvSpPr>
        <p:spPr>
          <a:xfrm>
            <a:off x="9000876" y="3804747"/>
            <a:ext cx="8590438" cy="1078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1" name="Google Shape;1111;p52"/>
          <p:cNvSpPr txBox="1">
            <a:spLocks noGrp="1"/>
          </p:cNvSpPr>
          <p:nvPr>
            <p:ph type="body" idx="4"/>
          </p:nvPr>
        </p:nvSpPr>
        <p:spPr>
          <a:xfrm>
            <a:off x="9000876" y="5167375"/>
            <a:ext cx="8590438" cy="1078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2" name="Google Shape;1112;p52"/>
          <p:cNvSpPr txBox="1">
            <a:spLocks noGrp="1"/>
          </p:cNvSpPr>
          <p:nvPr>
            <p:ph type="body" idx="5"/>
          </p:nvPr>
        </p:nvSpPr>
        <p:spPr>
          <a:xfrm>
            <a:off x="9000876" y="6530003"/>
            <a:ext cx="8590438" cy="1078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3" name="Google Shape;1113;p52"/>
          <p:cNvSpPr txBox="1">
            <a:spLocks noGrp="1"/>
          </p:cNvSpPr>
          <p:nvPr>
            <p:ph type="body" idx="6"/>
          </p:nvPr>
        </p:nvSpPr>
        <p:spPr>
          <a:xfrm>
            <a:off x="9000876" y="7892631"/>
            <a:ext cx="8590438" cy="1078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4" name="Google Shape;1114;p52"/>
          <p:cNvSpPr txBox="1">
            <a:spLocks noGrp="1"/>
          </p:cNvSpPr>
          <p:nvPr>
            <p:ph type="body" idx="7"/>
          </p:nvPr>
        </p:nvSpPr>
        <p:spPr>
          <a:xfrm>
            <a:off x="783772" y="3226163"/>
            <a:ext cx="6894286" cy="4974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Keywords and Descriptions">
  <p:cSld name="5 Keywords and Descriptions">
    <p:spTree>
      <p:nvGrpSpPr>
        <p:cNvPr id="1" name="Shape 1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" name="Google Shape;1116;p53"/>
          <p:cNvSpPr/>
          <p:nvPr/>
        </p:nvSpPr>
        <p:spPr>
          <a:xfrm>
            <a:off x="1246656" y="7912524"/>
            <a:ext cx="15794443" cy="1090364"/>
          </a:xfrm>
          <a:prstGeom prst="roundRect">
            <a:avLst>
              <a:gd name="adj" fmla="val 50000"/>
            </a:avLst>
          </a:prstGeom>
          <a:solidFill>
            <a:srgbClr val="FFECC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7" name="Google Shape;1117;p53"/>
          <p:cNvSpPr/>
          <p:nvPr/>
        </p:nvSpPr>
        <p:spPr>
          <a:xfrm>
            <a:off x="1246656" y="6547141"/>
            <a:ext cx="15794443" cy="1090364"/>
          </a:xfrm>
          <a:prstGeom prst="roundRect">
            <a:avLst>
              <a:gd name="adj" fmla="val 50000"/>
            </a:avLst>
          </a:prstGeom>
          <a:solidFill>
            <a:srgbClr val="EFD7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8" name="Google Shape;1118;p53"/>
          <p:cNvSpPr/>
          <p:nvPr/>
        </p:nvSpPr>
        <p:spPr>
          <a:xfrm>
            <a:off x="1246656" y="2450995"/>
            <a:ext cx="15794443" cy="1090364"/>
          </a:xfrm>
          <a:prstGeom prst="roundRect">
            <a:avLst>
              <a:gd name="adj" fmla="val 50000"/>
            </a:avLst>
          </a:prstGeom>
          <a:solidFill>
            <a:srgbClr val="C6F1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9" name="Google Shape;1119;p53"/>
          <p:cNvSpPr/>
          <p:nvPr/>
        </p:nvSpPr>
        <p:spPr>
          <a:xfrm>
            <a:off x="1246656" y="3816377"/>
            <a:ext cx="15794443" cy="1090364"/>
          </a:xfrm>
          <a:prstGeom prst="roundRect">
            <a:avLst>
              <a:gd name="adj" fmla="val 50000"/>
            </a:avLst>
          </a:prstGeom>
          <a:solidFill>
            <a:srgbClr val="E7F4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0" name="Google Shape;1120;p53"/>
          <p:cNvSpPr/>
          <p:nvPr/>
        </p:nvSpPr>
        <p:spPr>
          <a:xfrm>
            <a:off x="1246656" y="5181759"/>
            <a:ext cx="15794443" cy="1090364"/>
          </a:xfrm>
          <a:prstGeom prst="roundRect">
            <a:avLst>
              <a:gd name="adj" fmla="val 50000"/>
            </a:avLst>
          </a:prstGeom>
          <a:solidFill>
            <a:srgbClr val="FED9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1" name="Google Shape;1121;p53"/>
          <p:cNvSpPr/>
          <p:nvPr/>
        </p:nvSpPr>
        <p:spPr>
          <a:xfrm>
            <a:off x="16057427" y="2582432"/>
            <a:ext cx="828000" cy="828000"/>
          </a:xfrm>
          <a:prstGeom prst="ellipse">
            <a:avLst/>
          </a:prstGeom>
          <a:solidFill>
            <a:srgbClr val="53D6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22" name="Google Shape;1122;p53"/>
          <p:cNvSpPr/>
          <p:nvPr/>
        </p:nvSpPr>
        <p:spPr>
          <a:xfrm>
            <a:off x="16057427" y="3947305"/>
            <a:ext cx="828000" cy="828000"/>
          </a:xfrm>
          <a:prstGeom prst="ellipse">
            <a:avLst/>
          </a:prstGeom>
          <a:solidFill>
            <a:srgbClr val="B7DF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23" name="Google Shape;1123;p53"/>
          <p:cNvSpPr/>
          <p:nvPr/>
        </p:nvSpPr>
        <p:spPr>
          <a:xfrm>
            <a:off x="16057427" y="5312687"/>
            <a:ext cx="828000" cy="828000"/>
          </a:xfrm>
          <a:prstGeom prst="ellipse">
            <a:avLst/>
          </a:prstGeom>
          <a:solidFill>
            <a:srgbClr val="FD91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24" name="Google Shape;1124;p53"/>
          <p:cNvSpPr/>
          <p:nvPr/>
        </p:nvSpPr>
        <p:spPr>
          <a:xfrm>
            <a:off x="16057427" y="6678578"/>
            <a:ext cx="828000" cy="828000"/>
          </a:xfrm>
          <a:prstGeom prst="ellipse">
            <a:avLst/>
          </a:prstGeom>
          <a:solidFill>
            <a:srgbClr val="D08D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25" name="Google Shape;1125;p53"/>
          <p:cNvSpPr/>
          <p:nvPr/>
        </p:nvSpPr>
        <p:spPr>
          <a:xfrm>
            <a:off x="16057427" y="8043961"/>
            <a:ext cx="828000" cy="828000"/>
          </a:xfrm>
          <a:prstGeom prst="ellipse">
            <a:avLst/>
          </a:prstGeom>
          <a:solidFill>
            <a:srgbClr val="FEC87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26" name="Google Shape;1126;p53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7" name="Google Shape;1127;p53"/>
          <p:cNvSpPr txBox="1">
            <a:spLocks noGrp="1"/>
          </p:cNvSpPr>
          <p:nvPr>
            <p:ph type="ftr" idx="11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8" name="Google Shape;1128;p53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1129" name="Google Shape;1129;p53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1432959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D8D8D"/>
              </a:buClr>
              <a:buSzPts val="2400"/>
              <a:buNone/>
              <a:defRPr i="1">
                <a:solidFill>
                  <a:srgbClr val="8D8D8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0" name="Google Shape;1130;p53"/>
          <p:cNvSpPr/>
          <p:nvPr/>
        </p:nvSpPr>
        <p:spPr>
          <a:xfrm>
            <a:off x="3238550" y="1399084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31" name="Google Shape;1131;p53"/>
          <p:cNvSpPr txBox="1">
            <a:spLocks noGrp="1"/>
          </p:cNvSpPr>
          <p:nvPr>
            <p:ph type="body" idx="2"/>
          </p:nvPr>
        </p:nvSpPr>
        <p:spPr>
          <a:xfrm>
            <a:off x="6922703" y="2456986"/>
            <a:ext cx="8996169" cy="1078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2" name="Google Shape;1132;p53"/>
          <p:cNvSpPr txBox="1">
            <a:spLocks noGrp="1"/>
          </p:cNvSpPr>
          <p:nvPr>
            <p:ph type="body" idx="3"/>
          </p:nvPr>
        </p:nvSpPr>
        <p:spPr>
          <a:xfrm>
            <a:off x="6922703" y="3822368"/>
            <a:ext cx="8996169" cy="1078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3" name="Google Shape;1133;p53"/>
          <p:cNvSpPr txBox="1">
            <a:spLocks noGrp="1"/>
          </p:cNvSpPr>
          <p:nvPr>
            <p:ph type="body" idx="4"/>
          </p:nvPr>
        </p:nvSpPr>
        <p:spPr>
          <a:xfrm>
            <a:off x="6922703" y="5187750"/>
            <a:ext cx="8996169" cy="1078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4" name="Google Shape;1134;p53"/>
          <p:cNvSpPr txBox="1">
            <a:spLocks noGrp="1"/>
          </p:cNvSpPr>
          <p:nvPr>
            <p:ph type="body" idx="5"/>
          </p:nvPr>
        </p:nvSpPr>
        <p:spPr>
          <a:xfrm>
            <a:off x="6922703" y="6553132"/>
            <a:ext cx="8996169" cy="1078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5" name="Google Shape;1135;p53"/>
          <p:cNvSpPr txBox="1">
            <a:spLocks noGrp="1"/>
          </p:cNvSpPr>
          <p:nvPr>
            <p:ph type="body" idx="6"/>
          </p:nvPr>
        </p:nvSpPr>
        <p:spPr>
          <a:xfrm>
            <a:off x="6922703" y="7918515"/>
            <a:ext cx="8996169" cy="1078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6" name="Google Shape;1136;p53"/>
          <p:cNvSpPr/>
          <p:nvPr/>
        </p:nvSpPr>
        <p:spPr>
          <a:xfrm>
            <a:off x="1385199" y="2581923"/>
            <a:ext cx="5112067" cy="82850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7" name="Google Shape;1137;p53"/>
          <p:cNvSpPr/>
          <p:nvPr/>
        </p:nvSpPr>
        <p:spPr>
          <a:xfrm>
            <a:off x="1385199" y="3947305"/>
            <a:ext cx="5112067" cy="828509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8" name="Google Shape;1138;p53"/>
          <p:cNvSpPr/>
          <p:nvPr/>
        </p:nvSpPr>
        <p:spPr>
          <a:xfrm>
            <a:off x="1385199" y="8043452"/>
            <a:ext cx="5112067" cy="828509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9" name="Google Shape;1139;p53"/>
          <p:cNvSpPr/>
          <p:nvPr/>
        </p:nvSpPr>
        <p:spPr>
          <a:xfrm>
            <a:off x="1385199" y="5312687"/>
            <a:ext cx="5112067" cy="82850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0" name="Google Shape;1140;p53"/>
          <p:cNvSpPr/>
          <p:nvPr/>
        </p:nvSpPr>
        <p:spPr>
          <a:xfrm>
            <a:off x="1385199" y="6678069"/>
            <a:ext cx="5112067" cy="828509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1" name="Google Shape;1141;p53"/>
          <p:cNvSpPr txBox="1">
            <a:spLocks noGrp="1"/>
          </p:cNvSpPr>
          <p:nvPr>
            <p:ph type="body" idx="7"/>
          </p:nvPr>
        </p:nvSpPr>
        <p:spPr>
          <a:xfrm>
            <a:off x="1680652" y="2723411"/>
            <a:ext cx="4521160" cy="545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2" name="Google Shape;1142;p53"/>
          <p:cNvSpPr txBox="1">
            <a:spLocks noGrp="1"/>
          </p:cNvSpPr>
          <p:nvPr>
            <p:ph type="body" idx="8"/>
          </p:nvPr>
        </p:nvSpPr>
        <p:spPr>
          <a:xfrm>
            <a:off x="1680652" y="8184940"/>
            <a:ext cx="4521160" cy="545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3" name="Google Shape;1143;p53"/>
          <p:cNvSpPr txBox="1">
            <a:spLocks noGrp="1"/>
          </p:cNvSpPr>
          <p:nvPr>
            <p:ph type="body" idx="9"/>
          </p:nvPr>
        </p:nvSpPr>
        <p:spPr>
          <a:xfrm>
            <a:off x="1680652" y="4088792"/>
            <a:ext cx="4521160" cy="545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4" name="Google Shape;1144;p53"/>
          <p:cNvSpPr txBox="1">
            <a:spLocks noGrp="1"/>
          </p:cNvSpPr>
          <p:nvPr>
            <p:ph type="body" idx="13"/>
          </p:nvPr>
        </p:nvSpPr>
        <p:spPr>
          <a:xfrm>
            <a:off x="1680652" y="5454174"/>
            <a:ext cx="4521160" cy="545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5" name="Google Shape;1145;p53"/>
          <p:cNvSpPr txBox="1">
            <a:spLocks noGrp="1"/>
          </p:cNvSpPr>
          <p:nvPr>
            <p:ph type="body" idx="14"/>
          </p:nvPr>
        </p:nvSpPr>
        <p:spPr>
          <a:xfrm>
            <a:off x="1680652" y="6819556"/>
            <a:ext cx="4521160" cy="545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cess">
  <p:cSld name="Process">
    <p:spTree>
      <p:nvGrpSpPr>
        <p:cNvPr id="1" name="Shape 1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Google Shape;1147;p54"/>
          <p:cNvSpPr/>
          <p:nvPr/>
        </p:nvSpPr>
        <p:spPr>
          <a:xfrm>
            <a:off x="0" y="4364182"/>
            <a:ext cx="18288000" cy="2604654"/>
          </a:xfrm>
          <a:custGeom>
            <a:avLst/>
            <a:gdLst/>
            <a:ahLst/>
            <a:cxnLst/>
            <a:rect l="l" t="t" r="r" b="b"/>
            <a:pathLst>
              <a:path w="18288000" h="2604654" extrusionOk="0">
                <a:moveTo>
                  <a:pt x="0" y="1343891"/>
                </a:moveTo>
                <a:lnTo>
                  <a:pt x="2854036" y="2604654"/>
                </a:lnTo>
                <a:lnTo>
                  <a:pt x="5320145" y="1052945"/>
                </a:lnTo>
                <a:lnTo>
                  <a:pt x="7772400" y="2119745"/>
                </a:lnTo>
                <a:lnTo>
                  <a:pt x="10224655" y="512618"/>
                </a:lnTo>
                <a:lnTo>
                  <a:pt x="12718473" y="1579418"/>
                </a:lnTo>
                <a:lnTo>
                  <a:pt x="15184582" y="0"/>
                </a:lnTo>
                <a:lnTo>
                  <a:pt x="18288000" y="969818"/>
                </a:lnTo>
                <a:lnTo>
                  <a:pt x="18288000" y="969818"/>
                </a:lnTo>
                <a:lnTo>
                  <a:pt x="18288000" y="969818"/>
                </a:lnTo>
              </a:path>
            </a:pathLst>
          </a:custGeom>
          <a:noFill/>
          <a:ln w="25400" cap="flat" cmpd="sng">
            <a:solidFill>
              <a:srgbClr val="989898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48" name="Google Shape;1148;p54"/>
          <p:cNvSpPr/>
          <p:nvPr/>
        </p:nvSpPr>
        <p:spPr>
          <a:xfrm>
            <a:off x="2492804" y="6636573"/>
            <a:ext cx="711250" cy="71125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49" name="Google Shape;1149;p54"/>
          <p:cNvSpPr/>
          <p:nvPr/>
        </p:nvSpPr>
        <p:spPr>
          <a:xfrm>
            <a:off x="4958781" y="5060322"/>
            <a:ext cx="711250" cy="71125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50" name="Google Shape;1150;p54"/>
          <p:cNvSpPr/>
          <p:nvPr/>
        </p:nvSpPr>
        <p:spPr>
          <a:xfrm>
            <a:off x="7424758" y="6111156"/>
            <a:ext cx="711250" cy="71125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51" name="Google Shape;1151;p54"/>
          <p:cNvSpPr/>
          <p:nvPr/>
        </p:nvSpPr>
        <p:spPr>
          <a:xfrm>
            <a:off x="9890735" y="4534905"/>
            <a:ext cx="711250" cy="71125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52" name="Google Shape;1152;p54"/>
          <p:cNvSpPr/>
          <p:nvPr/>
        </p:nvSpPr>
        <p:spPr>
          <a:xfrm>
            <a:off x="12356712" y="5585739"/>
            <a:ext cx="711250" cy="71125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53" name="Google Shape;1153;p54"/>
          <p:cNvSpPr/>
          <p:nvPr/>
        </p:nvSpPr>
        <p:spPr>
          <a:xfrm>
            <a:off x="14822689" y="4009488"/>
            <a:ext cx="711250" cy="71125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54" name="Google Shape;1154;p54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5" name="Google Shape;1155;p54"/>
          <p:cNvSpPr txBox="1">
            <a:spLocks noGrp="1"/>
          </p:cNvSpPr>
          <p:nvPr>
            <p:ph type="ftr" idx="11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6" name="Google Shape;1156;p54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1157" name="Google Shape;1157;p54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9774395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D8D8D"/>
              </a:buClr>
              <a:buSzPts val="2400"/>
              <a:buNone/>
              <a:defRPr i="1">
                <a:solidFill>
                  <a:srgbClr val="8D8D8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8" name="Google Shape;1158;p54"/>
          <p:cNvSpPr/>
          <p:nvPr/>
        </p:nvSpPr>
        <p:spPr>
          <a:xfrm>
            <a:off x="3238550" y="1399084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59" name="Google Shape;1159;p54"/>
          <p:cNvSpPr/>
          <p:nvPr/>
        </p:nvSpPr>
        <p:spPr>
          <a:xfrm>
            <a:off x="2619829" y="6763598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60" name="Google Shape;1160;p54"/>
          <p:cNvSpPr/>
          <p:nvPr/>
        </p:nvSpPr>
        <p:spPr>
          <a:xfrm>
            <a:off x="5085806" y="5187347"/>
            <a:ext cx="457200" cy="457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61" name="Google Shape;1161;p54"/>
          <p:cNvSpPr/>
          <p:nvPr/>
        </p:nvSpPr>
        <p:spPr>
          <a:xfrm>
            <a:off x="7551783" y="6238181"/>
            <a:ext cx="457200" cy="457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62" name="Google Shape;1162;p54"/>
          <p:cNvSpPr/>
          <p:nvPr/>
        </p:nvSpPr>
        <p:spPr>
          <a:xfrm>
            <a:off x="10017760" y="4661930"/>
            <a:ext cx="457200" cy="457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63" name="Google Shape;1163;p54"/>
          <p:cNvSpPr/>
          <p:nvPr/>
        </p:nvSpPr>
        <p:spPr>
          <a:xfrm>
            <a:off x="12483737" y="5712764"/>
            <a:ext cx="457200" cy="457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64" name="Google Shape;1164;p54"/>
          <p:cNvSpPr/>
          <p:nvPr/>
        </p:nvSpPr>
        <p:spPr>
          <a:xfrm>
            <a:off x="14949714" y="4136513"/>
            <a:ext cx="457200" cy="4572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65" name="Google Shape;1165;p54"/>
          <p:cNvSpPr txBox="1">
            <a:spLocks noGrp="1"/>
          </p:cNvSpPr>
          <p:nvPr>
            <p:ph type="body" idx="2"/>
          </p:nvPr>
        </p:nvSpPr>
        <p:spPr>
          <a:xfrm>
            <a:off x="828986" y="7499181"/>
            <a:ext cx="4038886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6" name="Google Shape;1166;p54"/>
          <p:cNvSpPr txBox="1">
            <a:spLocks noGrp="1"/>
          </p:cNvSpPr>
          <p:nvPr>
            <p:ph type="body" idx="3"/>
          </p:nvPr>
        </p:nvSpPr>
        <p:spPr>
          <a:xfrm>
            <a:off x="820329" y="8254825"/>
            <a:ext cx="4056201" cy="1223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7" name="Google Shape;1167;p54"/>
          <p:cNvSpPr/>
          <p:nvPr/>
        </p:nvSpPr>
        <p:spPr>
          <a:xfrm>
            <a:off x="1228249" y="8157417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68" name="Google Shape;1168;p54"/>
          <p:cNvSpPr txBox="1">
            <a:spLocks noGrp="1"/>
          </p:cNvSpPr>
          <p:nvPr>
            <p:ph type="body" idx="4"/>
          </p:nvPr>
        </p:nvSpPr>
        <p:spPr>
          <a:xfrm>
            <a:off x="3269317" y="4166956"/>
            <a:ext cx="4038886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 i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9" name="Google Shape;1169;p54"/>
          <p:cNvSpPr txBox="1">
            <a:spLocks noGrp="1"/>
          </p:cNvSpPr>
          <p:nvPr>
            <p:ph type="body" idx="5"/>
          </p:nvPr>
        </p:nvSpPr>
        <p:spPr>
          <a:xfrm>
            <a:off x="3260660" y="2857771"/>
            <a:ext cx="4056201" cy="1223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0" name="Google Shape;1170;p54"/>
          <p:cNvSpPr/>
          <p:nvPr/>
        </p:nvSpPr>
        <p:spPr>
          <a:xfrm>
            <a:off x="3668580" y="4136513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71" name="Google Shape;1171;p54"/>
          <p:cNvSpPr txBox="1">
            <a:spLocks noGrp="1"/>
          </p:cNvSpPr>
          <p:nvPr>
            <p:ph type="body" idx="6"/>
          </p:nvPr>
        </p:nvSpPr>
        <p:spPr>
          <a:xfrm>
            <a:off x="5780871" y="6987783"/>
            <a:ext cx="4038886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2" name="Google Shape;1172;p54"/>
          <p:cNvSpPr txBox="1">
            <a:spLocks noGrp="1"/>
          </p:cNvSpPr>
          <p:nvPr>
            <p:ph type="body" idx="7"/>
          </p:nvPr>
        </p:nvSpPr>
        <p:spPr>
          <a:xfrm>
            <a:off x="5772214" y="7743427"/>
            <a:ext cx="4056201" cy="1223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3" name="Google Shape;1173;p54"/>
          <p:cNvSpPr/>
          <p:nvPr/>
        </p:nvSpPr>
        <p:spPr>
          <a:xfrm>
            <a:off x="6180134" y="7646019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74" name="Google Shape;1174;p54"/>
          <p:cNvSpPr txBox="1">
            <a:spLocks noGrp="1"/>
          </p:cNvSpPr>
          <p:nvPr>
            <p:ph type="body" idx="8"/>
          </p:nvPr>
        </p:nvSpPr>
        <p:spPr>
          <a:xfrm>
            <a:off x="8213061" y="3710116"/>
            <a:ext cx="4038886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 i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5" name="Google Shape;1175;p54"/>
          <p:cNvSpPr txBox="1">
            <a:spLocks noGrp="1"/>
          </p:cNvSpPr>
          <p:nvPr>
            <p:ph type="body" idx="9"/>
          </p:nvPr>
        </p:nvSpPr>
        <p:spPr>
          <a:xfrm>
            <a:off x="8204404" y="2400931"/>
            <a:ext cx="4056201" cy="1223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6" name="Google Shape;1176;p54"/>
          <p:cNvSpPr/>
          <p:nvPr/>
        </p:nvSpPr>
        <p:spPr>
          <a:xfrm>
            <a:off x="8612324" y="3679673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77" name="Google Shape;1177;p54"/>
          <p:cNvSpPr txBox="1">
            <a:spLocks noGrp="1"/>
          </p:cNvSpPr>
          <p:nvPr>
            <p:ph type="body" idx="13"/>
          </p:nvPr>
        </p:nvSpPr>
        <p:spPr>
          <a:xfrm>
            <a:off x="10698970" y="6448511"/>
            <a:ext cx="4038886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 i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8" name="Google Shape;1178;p54"/>
          <p:cNvSpPr txBox="1">
            <a:spLocks noGrp="1"/>
          </p:cNvSpPr>
          <p:nvPr>
            <p:ph type="body" idx="14"/>
          </p:nvPr>
        </p:nvSpPr>
        <p:spPr>
          <a:xfrm>
            <a:off x="10690313" y="7204155"/>
            <a:ext cx="4056201" cy="1223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9" name="Google Shape;1179;p54"/>
          <p:cNvSpPr/>
          <p:nvPr/>
        </p:nvSpPr>
        <p:spPr>
          <a:xfrm>
            <a:off x="11098233" y="7106747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80" name="Google Shape;1180;p54"/>
          <p:cNvSpPr txBox="1">
            <a:spLocks noGrp="1"/>
          </p:cNvSpPr>
          <p:nvPr>
            <p:ph type="body" idx="15"/>
          </p:nvPr>
        </p:nvSpPr>
        <p:spPr>
          <a:xfrm>
            <a:off x="13145015" y="3169429"/>
            <a:ext cx="4038886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1" name="Google Shape;1181;p54"/>
          <p:cNvSpPr txBox="1">
            <a:spLocks noGrp="1"/>
          </p:cNvSpPr>
          <p:nvPr>
            <p:ph type="body" idx="16"/>
          </p:nvPr>
        </p:nvSpPr>
        <p:spPr>
          <a:xfrm>
            <a:off x="13136358" y="1860244"/>
            <a:ext cx="4056201" cy="1223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2" name="Google Shape;1182;p54"/>
          <p:cNvSpPr/>
          <p:nvPr/>
        </p:nvSpPr>
        <p:spPr>
          <a:xfrm>
            <a:off x="13544278" y="3138986"/>
            <a:ext cx="3240360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op 1">
  <p:cSld name="Loop 1">
    <p:spTree>
      <p:nvGrpSpPr>
        <p:cNvPr id="1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p55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5" name="Google Shape;1185;p55"/>
          <p:cNvSpPr txBox="1">
            <a:spLocks noGrp="1"/>
          </p:cNvSpPr>
          <p:nvPr>
            <p:ph type="ftr" idx="11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6" name="Google Shape;1186;p55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1187" name="Google Shape;1187;p55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1432959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D8D8D"/>
              </a:buClr>
              <a:buSzPts val="2400"/>
              <a:buNone/>
              <a:defRPr i="1">
                <a:solidFill>
                  <a:srgbClr val="8D8D8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8" name="Google Shape;1188;p55"/>
          <p:cNvSpPr/>
          <p:nvPr/>
        </p:nvSpPr>
        <p:spPr>
          <a:xfrm>
            <a:off x="3238550" y="1399084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89" name="Google Shape;1189;p55"/>
          <p:cNvSpPr/>
          <p:nvPr/>
        </p:nvSpPr>
        <p:spPr>
          <a:xfrm>
            <a:off x="8911773" y="4274459"/>
            <a:ext cx="1748970" cy="1748970"/>
          </a:xfrm>
          <a:prstGeom prst="rtTriangle">
            <a:avLst/>
          </a:prstGeom>
          <a:solidFill>
            <a:srgbClr val="53D6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90" name="Google Shape;1190;p55"/>
          <p:cNvSpPr/>
          <p:nvPr/>
        </p:nvSpPr>
        <p:spPr>
          <a:xfrm rot="10800000">
            <a:off x="8911771" y="4274458"/>
            <a:ext cx="1748970" cy="174897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91" name="Google Shape;1191;p55"/>
          <p:cNvSpPr/>
          <p:nvPr/>
        </p:nvSpPr>
        <p:spPr>
          <a:xfrm>
            <a:off x="8911773" y="2525488"/>
            <a:ext cx="1748970" cy="1748970"/>
          </a:xfrm>
          <a:prstGeom prst="rtTriangle">
            <a:avLst/>
          </a:prstGeom>
          <a:solidFill>
            <a:srgbClr val="0081A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81A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92" name="Google Shape;1192;p55"/>
          <p:cNvSpPr/>
          <p:nvPr/>
        </p:nvSpPr>
        <p:spPr>
          <a:xfrm rot="5400000">
            <a:off x="8911773" y="6023429"/>
            <a:ext cx="1748970" cy="1748970"/>
          </a:xfrm>
          <a:prstGeom prst="rtTriangle">
            <a:avLst/>
          </a:prstGeom>
          <a:solidFill>
            <a:srgbClr val="B7DF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93" name="Google Shape;1193;p55"/>
          <p:cNvSpPr/>
          <p:nvPr/>
        </p:nvSpPr>
        <p:spPr>
          <a:xfrm rot="-5400000">
            <a:off x="8911774" y="6023428"/>
            <a:ext cx="1748970" cy="174897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94" name="Google Shape;1194;p55"/>
          <p:cNvSpPr/>
          <p:nvPr/>
        </p:nvSpPr>
        <p:spPr>
          <a:xfrm rot="5400000">
            <a:off x="10660744" y="6023429"/>
            <a:ext cx="1748970" cy="1748970"/>
          </a:xfrm>
          <a:prstGeom prst="rtTriangle">
            <a:avLst/>
          </a:prstGeom>
          <a:solidFill>
            <a:srgbClr val="6592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95" name="Google Shape;1195;p55"/>
          <p:cNvSpPr/>
          <p:nvPr/>
        </p:nvSpPr>
        <p:spPr>
          <a:xfrm rot="10800000">
            <a:off x="7162800" y="6023430"/>
            <a:ext cx="1748970" cy="1748970"/>
          </a:xfrm>
          <a:prstGeom prst="rtTriangle">
            <a:avLst/>
          </a:prstGeom>
          <a:solidFill>
            <a:srgbClr val="FD91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96" name="Google Shape;1196;p55"/>
          <p:cNvSpPr/>
          <p:nvPr/>
        </p:nvSpPr>
        <p:spPr>
          <a:xfrm>
            <a:off x="7162802" y="6023431"/>
            <a:ext cx="1748970" cy="174897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97" name="Google Shape;1197;p55"/>
          <p:cNvSpPr/>
          <p:nvPr/>
        </p:nvSpPr>
        <p:spPr>
          <a:xfrm rot="10800000">
            <a:off x="7162800" y="7772401"/>
            <a:ext cx="1748970" cy="1748970"/>
          </a:xfrm>
          <a:prstGeom prst="rtTriangle">
            <a:avLst/>
          </a:prstGeom>
          <a:solidFill>
            <a:srgbClr val="F102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98" name="Google Shape;1198;p55"/>
          <p:cNvSpPr/>
          <p:nvPr/>
        </p:nvSpPr>
        <p:spPr>
          <a:xfrm rot="-5400000">
            <a:off x="7162798" y="4274460"/>
            <a:ext cx="1748970" cy="1748970"/>
          </a:xfrm>
          <a:prstGeom prst="rtTriangle">
            <a:avLst/>
          </a:prstGeom>
          <a:solidFill>
            <a:srgbClr val="FEC87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99" name="Google Shape;1199;p55"/>
          <p:cNvSpPr/>
          <p:nvPr/>
        </p:nvSpPr>
        <p:spPr>
          <a:xfrm rot="5400000">
            <a:off x="7162797" y="4274462"/>
            <a:ext cx="1748970" cy="1748970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00" name="Google Shape;1200;p55"/>
          <p:cNvSpPr/>
          <p:nvPr/>
        </p:nvSpPr>
        <p:spPr>
          <a:xfrm rot="-5400000">
            <a:off x="5413827" y="4274460"/>
            <a:ext cx="1748970" cy="1748970"/>
          </a:xfrm>
          <a:prstGeom prst="rtTriangle">
            <a:avLst/>
          </a:prstGeom>
          <a:solidFill>
            <a:srgbClr val="CD7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01" name="Google Shape;1201;p55"/>
          <p:cNvSpPr/>
          <p:nvPr/>
        </p:nvSpPr>
        <p:spPr>
          <a:xfrm rot="5400000">
            <a:off x="9251837" y="5325560"/>
            <a:ext cx="360040" cy="404428"/>
          </a:xfrm>
          <a:prstGeom prst="chevron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02" name="Google Shape;1202;p55"/>
          <p:cNvSpPr/>
          <p:nvPr/>
        </p:nvSpPr>
        <p:spPr>
          <a:xfrm rot="10800000">
            <a:off x="9251837" y="6370589"/>
            <a:ext cx="360040" cy="404428"/>
          </a:xfrm>
          <a:prstGeom prst="chevron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03" name="Google Shape;1203;p55"/>
          <p:cNvSpPr/>
          <p:nvPr/>
        </p:nvSpPr>
        <p:spPr>
          <a:xfrm rot="-5400000">
            <a:off x="8140363" y="6370589"/>
            <a:ext cx="360040" cy="404428"/>
          </a:xfrm>
          <a:prstGeom prst="chevron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04" name="Google Shape;1204;p55"/>
          <p:cNvSpPr/>
          <p:nvPr/>
        </p:nvSpPr>
        <p:spPr>
          <a:xfrm>
            <a:off x="8118169" y="5347754"/>
            <a:ext cx="360040" cy="404428"/>
          </a:xfrm>
          <a:prstGeom prst="chevron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05" name="Google Shape;1205;p55"/>
          <p:cNvSpPr>
            <a:spLocks noGrp="1"/>
          </p:cNvSpPr>
          <p:nvPr>
            <p:ph type="pic" idx="2"/>
          </p:nvPr>
        </p:nvSpPr>
        <p:spPr>
          <a:xfrm>
            <a:off x="9897908" y="4415458"/>
            <a:ext cx="625191" cy="625191"/>
          </a:xfrm>
          <a:prstGeom prst="rect">
            <a:avLst/>
          </a:prstGeom>
          <a:noFill/>
          <a:ln>
            <a:noFill/>
          </a:ln>
        </p:spPr>
      </p:sp>
      <p:sp>
        <p:nvSpPr>
          <p:cNvPr id="1206" name="Google Shape;1206;p55"/>
          <p:cNvSpPr>
            <a:spLocks noGrp="1"/>
          </p:cNvSpPr>
          <p:nvPr>
            <p:ph type="pic" idx="3"/>
          </p:nvPr>
        </p:nvSpPr>
        <p:spPr>
          <a:xfrm>
            <a:off x="9897908" y="7013519"/>
            <a:ext cx="625191" cy="625191"/>
          </a:xfrm>
          <a:prstGeom prst="rect">
            <a:avLst/>
          </a:prstGeom>
          <a:noFill/>
          <a:ln>
            <a:noFill/>
          </a:ln>
        </p:spPr>
      </p:sp>
      <p:sp>
        <p:nvSpPr>
          <p:cNvPr id="1207" name="Google Shape;1207;p55"/>
          <p:cNvSpPr>
            <a:spLocks noGrp="1"/>
          </p:cNvSpPr>
          <p:nvPr>
            <p:ph type="pic" idx="4"/>
          </p:nvPr>
        </p:nvSpPr>
        <p:spPr>
          <a:xfrm>
            <a:off x="7285334" y="7013519"/>
            <a:ext cx="625191" cy="625191"/>
          </a:xfrm>
          <a:prstGeom prst="rect">
            <a:avLst/>
          </a:prstGeom>
          <a:noFill/>
          <a:ln>
            <a:noFill/>
          </a:ln>
        </p:spPr>
      </p:sp>
      <p:sp>
        <p:nvSpPr>
          <p:cNvPr id="1208" name="Google Shape;1208;p55"/>
          <p:cNvSpPr>
            <a:spLocks noGrp="1"/>
          </p:cNvSpPr>
          <p:nvPr>
            <p:ph type="pic" idx="5"/>
          </p:nvPr>
        </p:nvSpPr>
        <p:spPr>
          <a:xfrm>
            <a:off x="7285334" y="4415458"/>
            <a:ext cx="625191" cy="625191"/>
          </a:xfrm>
          <a:prstGeom prst="rect">
            <a:avLst/>
          </a:prstGeom>
          <a:noFill/>
          <a:ln>
            <a:noFill/>
          </a:ln>
        </p:spPr>
      </p:sp>
      <p:sp>
        <p:nvSpPr>
          <p:cNvPr id="1209" name="Google Shape;1209;p55"/>
          <p:cNvSpPr txBox="1">
            <a:spLocks noGrp="1"/>
          </p:cNvSpPr>
          <p:nvPr>
            <p:ph type="body" idx="6"/>
          </p:nvPr>
        </p:nvSpPr>
        <p:spPr>
          <a:xfrm>
            <a:off x="10711541" y="4310738"/>
            <a:ext cx="5828323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0" name="Google Shape;1210;p55"/>
          <p:cNvSpPr txBox="1">
            <a:spLocks noGrp="1"/>
          </p:cNvSpPr>
          <p:nvPr>
            <p:ph type="body" idx="7"/>
          </p:nvPr>
        </p:nvSpPr>
        <p:spPr>
          <a:xfrm>
            <a:off x="10711541" y="4898573"/>
            <a:ext cx="6561895" cy="950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1" name="Google Shape;1211;p55"/>
          <p:cNvSpPr txBox="1">
            <a:spLocks noGrp="1"/>
          </p:cNvSpPr>
          <p:nvPr>
            <p:ph type="body" idx="8"/>
          </p:nvPr>
        </p:nvSpPr>
        <p:spPr>
          <a:xfrm>
            <a:off x="8982905" y="7837714"/>
            <a:ext cx="5828323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3200"/>
              <a:buNone/>
              <a:defRPr sz="3200" i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2" name="Google Shape;1212;p55"/>
          <p:cNvSpPr txBox="1">
            <a:spLocks noGrp="1"/>
          </p:cNvSpPr>
          <p:nvPr>
            <p:ph type="body" idx="9"/>
          </p:nvPr>
        </p:nvSpPr>
        <p:spPr>
          <a:xfrm>
            <a:off x="8982905" y="8425549"/>
            <a:ext cx="6561895" cy="950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3" name="Google Shape;1213;p55"/>
          <p:cNvSpPr txBox="1">
            <a:spLocks noGrp="1"/>
          </p:cNvSpPr>
          <p:nvPr>
            <p:ph type="body" idx="13"/>
          </p:nvPr>
        </p:nvSpPr>
        <p:spPr>
          <a:xfrm>
            <a:off x="1283667" y="6163369"/>
            <a:ext cx="5828323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3200"/>
              <a:buNone/>
              <a:defRPr sz="320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4" name="Google Shape;1214;p55"/>
          <p:cNvSpPr txBox="1">
            <a:spLocks noGrp="1"/>
          </p:cNvSpPr>
          <p:nvPr>
            <p:ph type="body" idx="14"/>
          </p:nvPr>
        </p:nvSpPr>
        <p:spPr>
          <a:xfrm>
            <a:off x="769257" y="6751204"/>
            <a:ext cx="6333787" cy="950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5" name="Google Shape;1215;p55"/>
          <p:cNvSpPr txBox="1">
            <a:spLocks noGrp="1"/>
          </p:cNvSpPr>
          <p:nvPr>
            <p:ph type="body" idx="15"/>
          </p:nvPr>
        </p:nvSpPr>
        <p:spPr>
          <a:xfrm>
            <a:off x="3010870" y="2599783"/>
            <a:ext cx="5828323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3200"/>
              <a:buNone/>
              <a:defRPr sz="3200" i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6" name="Google Shape;1216;p55"/>
          <p:cNvSpPr txBox="1">
            <a:spLocks noGrp="1"/>
          </p:cNvSpPr>
          <p:nvPr>
            <p:ph type="body" idx="16"/>
          </p:nvPr>
        </p:nvSpPr>
        <p:spPr>
          <a:xfrm>
            <a:off x="2496460" y="3187618"/>
            <a:ext cx="6333787" cy="950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Points 2">
  <p:cSld name="4 Points 2">
    <p:spTree>
      <p:nvGrpSpPr>
        <p:cNvPr id="1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8" name="Google Shape;1218;p56"/>
          <p:cNvGrpSpPr/>
          <p:nvPr/>
        </p:nvGrpSpPr>
        <p:grpSpPr>
          <a:xfrm>
            <a:off x="725872" y="2982872"/>
            <a:ext cx="17560541" cy="2475756"/>
            <a:chOff x="725872" y="2982872"/>
            <a:chExt cx="17560541" cy="2475756"/>
          </a:xfrm>
        </p:grpSpPr>
        <p:sp>
          <p:nvSpPr>
            <p:cNvPr id="1219" name="Google Shape;1219;p56"/>
            <p:cNvSpPr/>
            <p:nvPr/>
          </p:nvSpPr>
          <p:spPr>
            <a:xfrm>
              <a:off x="10548745" y="2982873"/>
              <a:ext cx="7737668" cy="133228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20" name="Google Shape;1220;p56"/>
            <p:cNvSpPr/>
            <p:nvPr/>
          </p:nvSpPr>
          <p:spPr>
            <a:xfrm>
              <a:off x="8217884" y="2982872"/>
              <a:ext cx="2330858" cy="2475754"/>
            </a:xfrm>
            <a:custGeom>
              <a:avLst/>
              <a:gdLst/>
              <a:ahLst/>
              <a:cxnLst/>
              <a:rect l="l" t="t" r="r" b="b"/>
              <a:pathLst>
                <a:path w="2330858" h="2475754" extrusionOk="0">
                  <a:moveTo>
                    <a:pt x="0" y="0"/>
                  </a:moveTo>
                  <a:lnTo>
                    <a:pt x="2330857" y="0"/>
                  </a:lnTo>
                  <a:lnTo>
                    <a:pt x="2330857" y="1332289"/>
                  </a:lnTo>
                  <a:lnTo>
                    <a:pt x="2330858" y="1332289"/>
                  </a:lnTo>
                  <a:lnTo>
                    <a:pt x="2330858" y="1332290"/>
                  </a:lnTo>
                  <a:lnTo>
                    <a:pt x="2" y="2475754"/>
                  </a:lnTo>
                  <a:lnTo>
                    <a:pt x="1" y="2475754"/>
                  </a:lnTo>
                  <a:lnTo>
                    <a:pt x="1" y="2286931"/>
                  </a:lnTo>
                  <a:lnTo>
                    <a:pt x="0" y="2286931"/>
                  </a:lnTo>
                  <a:lnTo>
                    <a:pt x="0" y="2286929"/>
                  </a:lnTo>
                  <a:lnTo>
                    <a:pt x="2330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81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21" name="Google Shape;1221;p56"/>
            <p:cNvSpPr/>
            <p:nvPr/>
          </p:nvSpPr>
          <p:spPr>
            <a:xfrm>
              <a:off x="725872" y="5269804"/>
              <a:ext cx="7492017" cy="188824"/>
            </a:xfrm>
            <a:custGeom>
              <a:avLst/>
              <a:gdLst/>
              <a:ahLst/>
              <a:cxnLst/>
              <a:rect l="l" t="t" r="r" b="b"/>
              <a:pathLst>
                <a:path w="7492017" h="188824" extrusionOk="0">
                  <a:moveTo>
                    <a:pt x="188824" y="0"/>
                  </a:moveTo>
                  <a:lnTo>
                    <a:pt x="7492017" y="0"/>
                  </a:lnTo>
                  <a:lnTo>
                    <a:pt x="7492017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1222" name="Google Shape;1222;p56"/>
          <p:cNvGrpSpPr/>
          <p:nvPr/>
        </p:nvGrpSpPr>
        <p:grpSpPr>
          <a:xfrm>
            <a:off x="487876" y="4364335"/>
            <a:ext cx="17798537" cy="1332289"/>
            <a:chOff x="487876" y="4364335"/>
            <a:chExt cx="17798537" cy="1332289"/>
          </a:xfrm>
        </p:grpSpPr>
        <p:sp>
          <p:nvSpPr>
            <p:cNvPr id="1223" name="Google Shape;1223;p56"/>
            <p:cNvSpPr/>
            <p:nvPr/>
          </p:nvSpPr>
          <p:spPr>
            <a:xfrm>
              <a:off x="10548745" y="4364335"/>
              <a:ext cx="7737668" cy="133228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24" name="Google Shape;1224;p56"/>
            <p:cNvSpPr/>
            <p:nvPr/>
          </p:nvSpPr>
          <p:spPr>
            <a:xfrm>
              <a:off x="487876" y="5507800"/>
              <a:ext cx="7730013" cy="188824"/>
            </a:xfrm>
            <a:custGeom>
              <a:avLst/>
              <a:gdLst/>
              <a:ahLst/>
              <a:cxnLst/>
              <a:rect l="l" t="t" r="r" b="b"/>
              <a:pathLst>
                <a:path w="7730013" h="188824" extrusionOk="0">
                  <a:moveTo>
                    <a:pt x="188824" y="0"/>
                  </a:moveTo>
                  <a:lnTo>
                    <a:pt x="7730013" y="0"/>
                  </a:lnTo>
                  <a:lnTo>
                    <a:pt x="7730013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25" name="Google Shape;1225;p56"/>
            <p:cNvSpPr/>
            <p:nvPr/>
          </p:nvSpPr>
          <p:spPr>
            <a:xfrm rot="-5400000">
              <a:off x="8717170" y="3865052"/>
              <a:ext cx="1332288" cy="2330857"/>
            </a:xfrm>
            <a:custGeom>
              <a:avLst/>
              <a:gdLst/>
              <a:ahLst/>
              <a:cxnLst/>
              <a:rect l="l" t="t" r="r" b="b"/>
              <a:pathLst>
                <a:path w="1332288" h="2330857" extrusionOk="0">
                  <a:moveTo>
                    <a:pt x="1332288" y="2330856"/>
                  </a:moveTo>
                  <a:lnTo>
                    <a:pt x="188824" y="2330856"/>
                  </a:lnTo>
                  <a:lnTo>
                    <a:pt x="188824" y="2330857"/>
                  </a:lnTo>
                  <a:lnTo>
                    <a:pt x="0" y="2330857"/>
                  </a:lnTo>
                  <a:lnTo>
                    <a:pt x="0" y="3"/>
                  </a:lnTo>
                  <a:lnTo>
                    <a:pt x="188824" y="3"/>
                  </a:lnTo>
                  <a:lnTo>
                    <a:pt x="188824" y="0"/>
                  </a:lnTo>
                  <a:close/>
                </a:path>
              </a:pathLst>
            </a:custGeom>
            <a:solidFill>
              <a:srgbClr val="6592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1226" name="Google Shape;1226;p56"/>
          <p:cNvGrpSpPr/>
          <p:nvPr/>
        </p:nvGrpSpPr>
        <p:grpSpPr>
          <a:xfrm>
            <a:off x="725872" y="5984782"/>
            <a:ext cx="17560541" cy="2475756"/>
            <a:chOff x="725872" y="5984782"/>
            <a:chExt cx="17560541" cy="2475756"/>
          </a:xfrm>
        </p:grpSpPr>
        <p:sp>
          <p:nvSpPr>
            <p:cNvPr id="1227" name="Google Shape;1227;p56"/>
            <p:cNvSpPr/>
            <p:nvPr/>
          </p:nvSpPr>
          <p:spPr>
            <a:xfrm rot="10800000" flipH="1">
              <a:off x="10548745" y="7128248"/>
              <a:ext cx="7737668" cy="133228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28" name="Google Shape;1228;p56"/>
            <p:cNvSpPr/>
            <p:nvPr/>
          </p:nvSpPr>
          <p:spPr>
            <a:xfrm rot="10800000" flipH="1">
              <a:off x="8217884" y="5984784"/>
              <a:ext cx="2330858" cy="2475754"/>
            </a:xfrm>
            <a:custGeom>
              <a:avLst/>
              <a:gdLst/>
              <a:ahLst/>
              <a:cxnLst/>
              <a:rect l="l" t="t" r="r" b="b"/>
              <a:pathLst>
                <a:path w="2330858" h="2475754" extrusionOk="0">
                  <a:moveTo>
                    <a:pt x="0" y="0"/>
                  </a:moveTo>
                  <a:lnTo>
                    <a:pt x="2330857" y="0"/>
                  </a:lnTo>
                  <a:lnTo>
                    <a:pt x="2330857" y="1332289"/>
                  </a:lnTo>
                  <a:lnTo>
                    <a:pt x="2330858" y="1332289"/>
                  </a:lnTo>
                  <a:lnTo>
                    <a:pt x="2330858" y="1332290"/>
                  </a:lnTo>
                  <a:lnTo>
                    <a:pt x="2" y="2475754"/>
                  </a:lnTo>
                  <a:lnTo>
                    <a:pt x="1" y="2475754"/>
                  </a:lnTo>
                  <a:lnTo>
                    <a:pt x="1" y="2286931"/>
                  </a:lnTo>
                  <a:lnTo>
                    <a:pt x="0" y="2286931"/>
                  </a:lnTo>
                  <a:lnTo>
                    <a:pt x="0" y="2286929"/>
                  </a:lnTo>
                  <a:lnTo>
                    <a:pt x="2330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D7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29" name="Google Shape;1229;p56"/>
            <p:cNvSpPr/>
            <p:nvPr/>
          </p:nvSpPr>
          <p:spPr>
            <a:xfrm rot="10800000" flipH="1">
              <a:off x="725872" y="5984782"/>
              <a:ext cx="7492017" cy="188824"/>
            </a:xfrm>
            <a:custGeom>
              <a:avLst/>
              <a:gdLst/>
              <a:ahLst/>
              <a:cxnLst/>
              <a:rect l="l" t="t" r="r" b="b"/>
              <a:pathLst>
                <a:path w="7492017" h="188824" extrusionOk="0">
                  <a:moveTo>
                    <a:pt x="188824" y="0"/>
                  </a:moveTo>
                  <a:lnTo>
                    <a:pt x="7492017" y="0"/>
                  </a:lnTo>
                  <a:lnTo>
                    <a:pt x="7492017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1230" name="Google Shape;1230;p56"/>
          <p:cNvGrpSpPr/>
          <p:nvPr/>
        </p:nvGrpSpPr>
        <p:grpSpPr>
          <a:xfrm>
            <a:off x="487876" y="5746786"/>
            <a:ext cx="17798537" cy="1332289"/>
            <a:chOff x="487876" y="5746786"/>
            <a:chExt cx="17798537" cy="1332289"/>
          </a:xfrm>
        </p:grpSpPr>
        <p:sp>
          <p:nvSpPr>
            <p:cNvPr id="1231" name="Google Shape;1231;p56"/>
            <p:cNvSpPr/>
            <p:nvPr/>
          </p:nvSpPr>
          <p:spPr>
            <a:xfrm rot="10800000" flipH="1">
              <a:off x="10548745" y="5746786"/>
              <a:ext cx="7737668" cy="13322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32" name="Google Shape;1232;p56"/>
            <p:cNvSpPr/>
            <p:nvPr/>
          </p:nvSpPr>
          <p:spPr>
            <a:xfrm rot="10800000" flipH="1">
              <a:off x="487876" y="5746786"/>
              <a:ext cx="7730013" cy="188824"/>
            </a:xfrm>
            <a:custGeom>
              <a:avLst/>
              <a:gdLst/>
              <a:ahLst/>
              <a:cxnLst/>
              <a:rect l="l" t="t" r="r" b="b"/>
              <a:pathLst>
                <a:path w="7730013" h="188824" extrusionOk="0">
                  <a:moveTo>
                    <a:pt x="188824" y="0"/>
                  </a:moveTo>
                  <a:lnTo>
                    <a:pt x="7730013" y="0"/>
                  </a:lnTo>
                  <a:lnTo>
                    <a:pt x="7730013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33" name="Google Shape;1233;p56"/>
            <p:cNvSpPr/>
            <p:nvPr/>
          </p:nvSpPr>
          <p:spPr>
            <a:xfrm rot="-5400000" flipH="1">
              <a:off x="8717170" y="5247501"/>
              <a:ext cx="1332288" cy="2330857"/>
            </a:xfrm>
            <a:custGeom>
              <a:avLst/>
              <a:gdLst/>
              <a:ahLst/>
              <a:cxnLst/>
              <a:rect l="l" t="t" r="r" b="b"/>
              <a:pathLst>
                <a:path w="1332288" h="2330857" extrusionOk="0">
                  <a:moveTo>
                    <a:pt x="1332288" y="2330856"/>
                  </a:moveTo>
                  <a:lnTo>
                    <a:pt x="188824" y="2330856"/>
                  </a:lnTo>
                  <a:lnTo>
                    <a:pt x="188824" y="2330857"/>
                  </a:lnTo>
                  <a:lnTo>
                    <a:pt x="0" y="2330857"/>
                  </a:lnTo>
                  <a:lnTo>
                    <a:pt x="0" y="3"/>
                  </a:lnTo>
                  <a:lnTo>
                    <a:pt x="188824" y="3"/>
                  </a:lnTo>
                  <a:lnTo>
                    <a:pt x="188824" y="0"/>
                  </a:lnTo>
                  <a:close/>
                </a:path>
              </a:pathLst>
            </a:custGeom>
            <a:solidFill>
              <a:srgbClr val="F102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234" name="Google Shape;1234;p56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5" name="Google Shape;1235;p56"/>
          <p:cNvSpPr txBox="1">
            <a:spLocks noGrp="1"/>
          </p:cNvSpPr>
          <p:nvPr>
            <p:ph type="ftr" idx="11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6" name="Google Shape;1236;p56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1237" name="Google Shape;1237;p56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1432959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D8D8D"/>
              </a:buClr>
              <a:buSzPts val="2400"/>
              <a:buNone/>
              <a:defRPr i="1">
                <a:solidFill>
                  <a:srgbClr val="8D8D8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8" name="Google Shape;1238;p56"/>
          <p:cNvSpPr/>
          <p:nvPr/>
        </p:nvSpPr>
        <p:spPr>
          <a:xfrm>
            <a:off x="3238550" y="1399084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39" name="Google Shape;1239;p56"/>
          <p:cNvSpPr>
            <a:spLocks noGrp="1"/>
          </p:cNvSpPr>
          <p:nvPr>
            <p:ph type="pic" idx="2"/>
          </p:nvPr>
        </p:nvSpPr>
        <p:spPr>
          <a:xfrm>
            <a:off x="10798684" y="3330403"/>
            <a:ext cx="629562" cy="629562"/>
          </a:xfrm>
          <a:prstGeom prst="rect">
            <a:avLst/>
          </a:prstGeom>
          <a:noFill/>
          <a:ln>
            <a:noFill/>
          </a:ln>
        </p:spPr>
      </p:sp>
      <p:sp>
        <p:nvSpPr>
          <p:cNvPr id="1240" name="Google Shape;1240;p56"/>
          <p:cNvSpPr>
            <a:spLocks noGrp="1"/>
          </p:cNvSpPr>
          <p:nvPr>
            <p:ph type="pic" idx="3"/>
          </p:nvPr>
        </p:nvSpPr>
        <p:spPr>
          <a:xfrm>
            <a:off x="10798684" y="4707315"/>
            <a:ext cx="629562" cy="629562"/>
          </a:xfrm>
          <a:prstGeom prst="rect">
            <a:avLst/>
          </a:prstGeom>
          <a:noFill/>
          <a:ln>
            <a:noFill/>
          </a:ln>
        </p:spPr>
      </p:sp>
      <p:sp>
        <p:nvSpPr>
          <p:cNvPr id="1241" name="Google Shape;1241;p56"/>
          <p:cNvSpPr>
            <a:spLocks noGrp="1"/>
          </p:cNvSpPr>
          <p:nvPr>
            <p:ph type="pic" idx="4"/>
          </p:nvPr>
        </p:nvSpPr>
        <p:spPr>
          <a:xfrm>
            <a:off x="10798684" y="6071701"/>
            <a:ext cx="629562" cy="629562"/>
          </a:xfrm>
          <a:prstGeom prst="rect">
            <a:avLst/>
          </a:prstGeom>
          <a:noFill/>
          <a:ln>
            <a:noFill/>
          </a:ln>
        </p:spPr>
      </p:sp>
      <p:sp>
        <p:nvSpPr>
          <p:cNvPr id="1242" name="Google Shape;1242;p56"/>
          <p:cNvSpPr>
            <a:spLocks noGrp="1"/>
          </p:cNvSpPr>
          <p:nvPr>
            <p:ph type="pic" idx="5"/>
          </p:nvPr>
        </p:nvSpPr>
        <p:spPr>
          <a:xfrm>
            <a:off x="10798684" y="7436088"/>
            <a:ext cx="629562" cy="629562"/>
          </a:xfrm>
          <a:prstGeom prst="rect">
            <a:avLst/>
          </a:prstGeom>
          <a:noFill/>
          <a:ln>
            <a:noFill/>
          </a:ln>
        </p:spPr>
      </p:sp>
      <p:sp>
        <p:nvSpPr>
          <p:cNvPr id="1243" name="Google Shape;1243;p56"/>
          <p:cNvSpPr txBox="1">
            <a:spLocks noGrp="1"/>
          </p:cNvSpPr>
          <p:nvPr>
            <p:ph type="body" idx="6"/>
          </p:nvPr>
        </p:nvSpPr>
        <p:spPr>
          <a:xfrm>
            <a:off x="11572026" y="3048998"/>
            <a:ext cx="5972971" cy="1182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4" name="Google Shape;1244;p56"/>
          <p:cNvSpPr txBox="1">
            <a:spLocks noGrp="1"/>
          </p:cNvSpPr>
          <p:nvPr>
            <p:ph type="body" idx="7"/>
          </p:nvPr>
        </p:nvSpPr>
        <p:spPr>
          <a:xfrm>
            <a:off x="11572026" y="4443163"/>
            <a:ext cx="5972971" cy="1182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5" name="Google Shape;1245;p56"/>
          <p:cNvSpPr txBox="1">
            <a:spLocks noGrp="1"/>
          </p:cNvSpPr>
          <p:nvPr>
            <p:ph type="body" idx="8"/>
          </p:nvPr>
        </p:nvSpPr>
        <p:spPr>
          <a:xfrm>
            <a:off x="11572026" y="5818609"/>
            <a:ext cx="5972971" cy="1182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6" name="Google Shape;1246;p56"/>
          <p:cNvSpPr txBox="1">
            <a:spLocks noGrp="1"/>
          </p:cNvSpPr>
          <p:nvPr>
            <p:ph type="body" idx="9"/>
          </p:nvPr>
        </p:nvSpPr>
        <p:spPr>
          <a:xfrm>
            <a:off x="11572026" y="7194559"/>
            <a:ext cx="5972971" cy="1182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7" name="Google Shape;1247;p56"/>
          <p:cNvSpPr txBox="1">
            <a:spLocks noGrp="1"/>
          </p:cNvSpPr>
          <p:nvPr>
            <p:ph type="body" idx="13"/>
          </p:nvPr>
        </p:nvSpPr>
        <p:spPr>
          <a:xfrm>
            <a:off x="1042306" y="3021842"/>
            <a:ext cx="6840760" cy="2213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8" name="Google Shape;1248;p56"/>
          <p:cNvSpPr txBox="1">
            <a:spLocks noGrp="1"/>
          </p:cNvSpPr>
          <p:nvPr>
            <p:ph type="body" idx="14"/>
          </p:nvPr>
        </p:nvSpPr>
        <p:spPr>
          <a:xfrm>
            <a:off x="1042306" y="6316961"/>
            <a:ext cx="6840760" cy="2554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">
  <p:cSld name="Thank You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66"/>
          <p:cNvSpPr txBox="1">
            <a:spLocks noGrp="1"/>
          </p:cNvSpPr>
          <p:nvPr>
            <p:ph type="ctrTitle"/>
          </p:nvPr>
        </p:nvSpPr>
        <p:spPr>
          <a:xfrm>
            <a:off x="1371481" y="3972857"/>
            <a:ext cx="15543451" cy="1585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600"/>
              <a:buFont typeface="Ultra"/>
              <a:buNone/>
              <a:defRPr sz="9600">
                <a:solidFill>
                  <a:schemeClr val="accent3"/>
                </a:solidFill>
                <a:latin typeface="Ultra"/>
                <a:ea typeface="Ultra"/>
                <a:cs typeface="Ultra"/>
                <a:sym typeface="Ult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66"/>
          <p:cNvSpPr txBox="1">
            <a:spLocks noGrp="1"/>
          </p:cNvSpPr>
          <p:nvPr>
            <p:ph type="subTitle" idx="1"/>
          </p:nvPr>
        </p:nvSpPr>
        <p:spPr>
          <a:xfrm>
            <a:off x="1366342" y="7112000"/>
            <a:ext cx="15553728" cy="2928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rmAutofit/>
          </a:bodyPr>
          <a:lstStyle>
            <a:lvl1pPr lvl="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98989"/>
              </a:buClr>
              <a:buSzPts val="2000"/>
              <a:buNone/>
              <a:defRPr sz="2000">
                <a:solidFill>
                  <a:srgbClr val="89898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Clr>
                <a:srgbClr val="898989"/>
              </a:buClr>
              <a:buSzPts val="5000"/>
              <a:buNone/>
              <a:defRPr>
                <a:solidFill>
                  <a:srgbClr val="898989"/>
                </a:solidFill>
              </a:defRPr>
            </a:lvl2pPr>
            <a:lvl3pPr lvl="2" algn="ctr">
              <a:spcBef>
                <a:spcPts val="860"/>
              </a:spcBef>
              <a:spcAft>
                <a:spcPts val="0"/>
              </a:spcAft>
              <a:buClr>
                <a:srgbClr val="898989"/>
              </a:buClr>
              <a:buSzPts val="4300"/>
              <a:buNone/>
              <a:defRPr>
                <a:solidFill>
                  <a:srgbClr val="898989"/>
                </a:solidFill>
              </a:defRPr>
            </a:lvl3pPr>
            <a:lvl4pPr lvl="3" algn="ctr">
              <a:spcBef>
                <a:spcPts val="720"/>
              </a:spcBef>
              <a:spcAft>
                <a:spcPts val="0"/>
              </a:spcAft>
              <a:buClr>
                <a:srgbClr val="898989"/>
              </a:buClr>
              <a:buSzPts val="3600"/>
              <a:buNone/>
              <a:defRPr>
                <a:solidFill>
                  <a:srgbClr val="898989"/>
                </a:solidFill>
              </a:defRPr>
            </a:lvl4pPr>
            <a:lvl5pPr lvl="4" algn="ctr">
              <a:spcBef>
                <a:spcPts val="720"/>
              </a:spcBef>
              <a:spcAft>
                <a:spcPts val="0"/>
              </a:spcAft>
              <a:buClr>
                <a:srgbClr val="898989"/>
              </a:buClr>
              <a:buSzPts val="3600"/>
              <a:buNone/>
              <a:defRPr>
                <a:solidFill>
                  <a:srgbClr val="898989"/>
                </a:solidFill>
              </a:defRPr>
            </a:lvl5pPr>
            <a:lvl6pPr lvl="5" algn="ctr">
              <a:spcBef>
                <a:spcPts val="720"/>
              </a:spcBef>
              <a:spcAft>
                <a:spcPts val="0"/>
              </a:spcAft>
              <a:buClr>
                <a:srgbClr val="898989"/>
              </a:buClr>
              <a:buSzPts val="3600"/>
              <a:buNone/>
              <a:defRPr>
                <a:solidFill>
                  <a:srgbClr val="898989"/>
                </a:solidFill>
              </a:defRPr>
            </a:lvl6pPr>
            <a:lvl7pPr lvl="6" algn="ctr">
              <a:spcBef>
                <a:spcPts val="720"/>
              </a:spcBef>
              <a:spcAft>
                <a:spcPts val="0"/>
              </a:spcAft>
              <a:buClr>
                <a:srgbClr val="898989"/>
              </a:buClr>
              <a:buSzPts val="3600"/>
              <a:buNone/>
              <a:defRPr>
                <a:solidFill>
                  <a:srgbClr val="898989"/>
                </a:solidFill>
              </a:defRPr>
            </a:lvl7pPr>
            <a:lvl8pPr lvl="7" algn="ctr">
              <a:spcBef>
                <a:spcPts val="720"/>
              </a:spcBef>
              <a:spcAft>
                <a:spcPts val="0"/>
              </a:spcAft>
              <a:buClr>
                <a:srgbClr val="898989"/>
              </a:buClr>
              <a:buSzPts val="3600"/>
              <a:buNone/>
              <a:defRPr>
                <a:solidFill>
                  <a:srgbClr val="898989"/>
                </a:solidFill>
              </a:defRPr>
            </a:lvl8pPr>
            <a:lvl9pPr lvl="8" algn="ctr">
              <a:spcBef>
                <a:spcPts val="720"/>
              </a:spcBef>
              <a:spcAft>
                <a:spcPts val="0"/>
              </a:spcAft>
              <a:buClr>
                <a:srgbClr val="898989"/>
              </a:buClr>
              <a:buSzPts val="3600"/>
              <a:buNone/>
              <a:defRPr>
                <a:solidFill>
                  <a:srgbClr val="898989"/>
                </a:solidFill>
              </a:defRPr>
            </a:lvl9pPr>
          </a:lstStyle>
          <a:p>
            <a:endParaRPr/>
          </a:p>
        </p:txBody>
      </p:sp>
      <p:sp>
        <p:nvSpPr>
          <p:cNvPr id="88" name="Google Shape;88;p66"/>
          <p:cNvSpPr txBox="1">
            <a:spLocks noGrp="1"/>
          </p:cNvSpPr>
          <p:nvPr>
            <p:ph type="body" idx="2"/>
          </p:nvPr>
        </p:nvSpPr>
        <p:spPr>
          <a:xfrm>
            <a:off x="1366342" y="5503590"/>
            <a:ext cx="15553728" cy="864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  <a:latin typeface="Ultra"/>
                <a:ea typeface="Ultra"/>
                <a:cs typeface="Ultra"/>
                <a:sym typeface="Ultra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89" name="Google Shape;89;p66"/>
          <p:cNvGrpSpPr/>
          <p:nvPr/>
        </p:nvGrpSpPr>
        <p:grpSpPr>
          <a:xfrm>
            <a:off x="8595214" y="6644399"/>
            <a:ext cx="1088138" cy="188527"/>
            <a:chOff x="8595214" y="6592642"/>
            <a:chExt cx="1088138" cy="188527"/>
          </a:xfrm>
        </p:grpSpPr>
        <p:sp>
          <p:nvSpPr>
            <p:cNvPr id="90" name="Google Shape;90;p66"/>
            <p:cNvSpPr/>
            <p:nvPr/>
          </p:nvSpPr>
          <p:spPr>
            <a:xfrm>
              <a:off x="9048943" y="6592642"/>
              <a:ext cx="188527" cy="188527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1" name="Google Shape;91;p66"/>
            <p:cNvSpPr/>
            <p:nvPr/>
          </p:nvSpPr>
          <p:spPr>
            <a:xfrm>
              <a:off x="8595214" y="6592642"/>
              <a:ext cx="188527" cy="188527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2" name="Google Shape;92;p66"/>
            <p:cNvSpPr/>
            <p:nvPr/>
          </p:nvSpPr>
          <p:spPr>
            <a:xfrm>
              <a:off x="9494825" y="6592642"/>
              <a:ext cx="188527" cy="188527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 Points 1">
  <p:cSld name="6 Points 1">
    <p:spTree>
      <p:nvGrpSpPr>
        <p:cNvPr id="1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Google Shape;1250;p57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1" name="Google Shape;1251;p57"/>
          <p:cNvSpPr txBox="1">
            <a:spLocks noGrp="1"/>
          </p:cNvSpPr>
          <p:nvPr>
            <p:ph type="ftr" idx="11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2" name="Google Shape;1252;p57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1253" name="Google Shape;1253;p57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1432959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D8D8D"/>
              </a:buClr>
              <a:buSzPts val="2400"/>
              <a:buNone/>
              <a:defRPr i="1">
                <a:solidFill>
                  <a:srgbClr val="8D8D8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4" name="Google Shape;1254;p57"/>
          <p:cNvSpPr/>
          <p:nvPr/>
        </p:nvSpPr>
        <p:spPr>
          <a:xfrm>
            <a:off x="3238550" y="1399084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55" name="Google Shape;1255;p57"/>
          <p:cNvSpPr/>
          <p:nvPr/>
        </p:nvSpPr>
        <p:spPr>
          <a:xfrm>
            <a:off x="8924620" y="4038600"/>
            <a:ext cx="137886" cy="6248400"/>
          </a:xfrm>
          <a:prstGeom prst="rect">
            <a:avLst/>
          </a:prstGeom>
          <a:solidFill>
            <a:srgbClr val="F102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56" name="Google Shape;1256;p57"/>
          <p:cNvSpPr/>
          <p:nvPr/>
        </p:nvSpPr>
        <p:spPr>
          <a:xfrm>
            <a:off x="9223905" y="3285719"/>
            <a:ext cx="137886" cy="7001281"/>
          </a:xfrm>
          <a:prstGeom prst="rect">
            <a:avLst/>
          </a:prstGeom>
          <a:solidFill>
            <a:srgbClr val="8C21B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57" name="Google Shape;1257;p57"/>
          <p:cNvSpPr/>
          <p:nvPr/>
        </p:nvSpPr>
        <p:spPr>
          <a:xfrm>
            <a:off x="9523189" y="4989169"/>
            <a:ext cx="137889" cy="5297832"/>
          </a:xfrm>
          <a:prstGeom prst="rect">
            <a:avLst/>
          </a:prstGeom>
          <a:solidFill>
            <a:srgbClr val="CD7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58" name="Google Shape;1258;p57"/>
          <p:cNvSpPr/>
          <p:nvPr/>
        </p:nvSpPr>
        <p:spPr>
          <a:xfrm>
            <a:off x="8625334" y="7342910"/>
            <a:ext cx="137888" cy="2944090"/>
          </a:xfrm>
          <a:prstGeom prst="rect">
            <a:avLst/>
          </a:prstGeom>
          <a:solidFill>
            <a:srgbClr val="6592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59" name="Google Shape;1259;p57"/>
          <p:cNvSpPr/>
          <p:nvPr/>
        </p:nvSpPr>
        <p:spPr>
          <a:xfrm>
            <a:off x="8326050" y="5686379"/>
            <a:ext cx="136227" cy="4600622"/>
          </a:xfrm>
          <a:prstGeom prst="rect">
            <a:avLst/>
          </a:prstGeom>
          <a:solidFill>
            <a:srgbClr val="0081A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60" name="Google Shape;1260;p57"/>
          <p:cNvSpPr/>
          <p:nvPr/>
        </p:nvSpPr>
        <p:spPr>
          <a:xfrm>
            <a:off x="9822476" y="6692619"/>
            <a:ext cx="137886" cy="3594381"/>
          </a:xfrm>
          <a:prstGeom prst="rect">
            <a:avLst/>
          </a:prstGeom>
          <a:solidFill>
            <a:srgbClr val="3194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61" name="Google Shape;1261;p57"/>
          <p:cNvSpPr/>
          <p:nvPr/>
        </p:nvSpPr>
        <p:spPr>
          <a:xfrm rot="-5400000">
            <a:off x="5841639" y="1306532"/>
            <a:ext cx="136802" cy="750207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62" name="Google Shape;1262;p57"/>
          <p:cNvSpPr/>
          <p:nvPr/>
        </p:nvSpPr>
        <p:spPr>
          <a:xfrm>
            <a:off x="1121100" y="4475678"/>
            <a:ext cx="1163782" cy="116378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63" name="Google Shape;1263;p57"/>
          <p:cNvSpPr/>
          <p:nvPr/>
        </p:nvSpPr>
        <p:spPr>
          <a:xfrm>
            <a:off x="3694948" y="2772229"/>
            <a:ext cx="1163782" cy="116378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64" name="Google Shape;1264;p57"/>
          <p:cNvSpPr/>
          <p:nvPr/>
        </p:nvSpPr>
        <p:spPr>
          <a:xfrm>
            <a:off x="2656659" y="6179128"/>
            <a:ext cx="1163782" cy="116378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65" name="Google Shape;1265;p57"/>
          <p:cNvSpPr/>
          <p:nvPr/>
        </p:nvSpPr>
        <p:spPr>
          <a:xfrm>
            <a:off x="15846539" y="5172888"/>
            <a:ext cx="1163782" cy="116378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66" name="Google Shape;1266;p57"/>
          <p:cNvSpPr/>
          <p:nvPr/>
        </p:nvSpPr>
        <p:spPr>
          <a:xfrm>
            <a:off x="13434874" y="3525108"/>
            <a:ext cx="1163782" cy="116378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67" name="Google Shape;1267;p57"/>
          <p:cNvSpPr/>
          <p:nvPr/>
        </p:nvSpPr>
        <p:spPr>
          <a:xfrm>
            <a:off x="14016765" y="6820669"/>
            <a:ext cx="1163782" cy="116378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68" name="Google Shape;1268;p57"/>
          <p:cNvSpPr/>
          <p:nvPr/>
        </p:nvSpPr>
        <p:spPr>
          <a:xfrm rot="-5400000">
            <a:off x="6759255" y="3628311"/>
            <a:ext cx="136801" cy="626541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69" name="Google Shape;1269;p57"/>
          <p:cNvSpPr/>
          <p:nvPr/>
        </p:nvSpPr>
        <p:spPr>
          <a:xfrm rot="-5400000">
            <a:off x="6957844" y="1018572"/>
            <a:ext cx="136800" cy="467109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70" name="Google Shape;1270;p57"/>
          <p:cNvSpPr/>
          <p:nvPr/>
        </p:nvSpPr>
        <p:spPr>
          <a:xfrm rot="-5400000">
            <a:off x="11175710" y="1787510"/>
            <a:ext cx="136800" cy="46389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71" name="Google Shape;1271;p57"/>
          <p:cNvSpPr/>
          <p:nvPr/>
        </p:nvSpPr>
        <p:spPr>
          <a:xfrm rot="-5400000">
            <a:off x="12127376" y="1885054"/>
            <a:ext cx="136800" cy="77394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72" name="Google Shape;1272;p57"/>
          <p:cNvSpPr/>
          <p:nvPr/>
        </p:nvSpPr>
        <p:spPr>
          <a:xfrm rot="-5400000">
            <a:off x="11349918" y="4609576"/>
            <a:ext cx="136800" cy="558596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73" name="Google Shape;1273;p57"/>
          <p:cNvSpPr/>
          <p:nvPr/>
        </p:nvSpPr>
        <p:spPr>
          <a:xfrm rot="-5400000">
            <a:off x="9224992" y="3285719"/>
            <a:ext cx="136800" cy="136800"/>
          </a:xfrm>
          <a:prstGeom prst="rtTriangle">
            <a:avLst/>
          </a:prstGeom>
          <a:solidFill>
            <a:srgbClr val="5D16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74" name="Google Shape;1274;p57"/>
          <p:cNvSpPr/>
          <p:nvPr/>
        </p:nvSpPr>
        <p:spPr>
          <a:xfrm rot="-5400000">
            <a:off x="9524279" y="4989172"/>
            <a:ext cx="136800" cy="136800"/>
          </a:xfrm>
          <a:prstGeom prst="rtTriangle">
            <a:avLst/>
          </a:prstGeom>
          <a:solidFill>
            <a:srgbClr val="8954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75" name="Google Shape;1275;p57"/>
          <p:cNvSpPr/>
          <p:nvPr/>
        </p:nvSpPr>
        <p:spPr>
          <a:xfrm rot="-5400000">
            <a:off x="9823564" y="6692618"/>
            <a:ext cx="136800" cy="136800"/>
          </a:xfrm>
          <a:prstGeom prst="rtTriangle">
            <a:avLst/>
          </a:prstGeom>
          <a:solidFill>
            <a:srgbClr val="20637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76" name="Google Shape;1276;p57"/>
          <p:cNvSpPr/>
          <p:nvPr/>
        </p:nvSpPr>
        <p:spPr>
          <a:xfrm rot="5400000" flipH="1">
            <a:off x="8325477" y="5686380"/>
            <a:ext cx="136800" cy="136800"/>
          </a:xfrm>
          <a:prstGeom prst="rtTriangle">
            <a:avLst/>
          </a:prstGeom>
          <a:solidFill>
            <a:srgbClr val="00567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77" name="Google Shape;1277;p57"/>
          <p:cNvSpPr/>
          <p:nvPr/>
        </p:nvSpPr>
        <p:spPr>
          <a:xfrm rot="5400000" flipH="1">
            <a:off x="8924620" y="4038599"/>
            <a:ext cx="136800" cy="136800"/>
          </a:xfrm>
          <a:prstGeom prst="rtTriangle">
            <a:avLst/>
          </a:prstGeom>
          <a:solidFill>
            <a:srgbClr val="A1012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78" name="Google Shape;1278;p57"/>
          <p:cNvSpPr/>
          <p:nvPr/>
        </p:nvSpPr>
        <p:spPr>
          <a:xfrm rot="5400000" flipH="1">
            <a:off x="8626554" y="7334159"/>
            <a:ext cx="136800" cy="136800"/>
          </a:xfrm>
          <a:prstGeom prst="rtTriangle">
            <a:avLst/>
          </a:prstGeom>
          <a:solidFill>
            <a:srgbClr val="43611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79" name="Google Shape;1279;p57"/>
          <p:cNvSpPr>
            <a:spLocks noGrp="1"/>
          </p:cNvSpPr>
          <p:nvPr>
            <p:ph type="pic" idx="2"/>
          </p:nvPr>
        </p:nvSpPr>
        <p:spPr>
          <a:xfrm>
            <a:off x="3999721" y="3077002"/>
            <a:ext cx="554236" cy="554236"/>
          </a:xfrm>
          <a:prstGeom prst="rect">
            <a:avLst/>
          </a:prstGeom>
          <a:noFill/>
          <a:ln>
            <a:noFill/>
          </a:ln>
        </p:spPr>
      </p:sp>
      <p:sp>
        <p:nvSpPr>
          <p:cNvPr id="1280" name="Google Shape;1280;p57"/>
          <p:cNvSpPr>
            <a:spLocks noGrp="1"/>
          </p:cNvSpPr>
          <p:nvPr>
            <p:ph type="pic" idx="3"/>
          </p:nvPr>
        </p:nvSpPr>
        <p:spPr>
          <a:xfrm>
            <a:off x="13739647" y="3829881"/>
            <a:ext cx="554236" cy="554236"/>
          </a:xfrm>
          <a:prstGeom prst="rect">
            <a:avLst/>
          </a:prstGeom>
          <a:noFill/>
          <a:ln>
            <a:noFill/>
          </a:ln>
        </p:spPr>
      </p:sp>
      <p:sp>
        <p:nvSpPr>
          <p:cNvPr id="1281" name="Google Shape;1281;p57"/>
          <p:cNvSpPr>
            <a:spLocks noGrp="1"/>
          </p:cNvSpPr>
          <p:nvPr>
            <p:ph type="pic" idx="4"/>
          </p:nvPr>
        </p:nvSpPr>
        <p:spPr>
          <a:xfrm>
            <a:off x="1425873" y="4780451"/>
            <a:ext cx="554236" cy="554236"/>
          </a:xfrm>
          <a:prstGeom prst="rect">
            <a:avLst/>
          </a:prstGeom>
          <a:noFill/>
          <a:ln>
            <a:noFill/>
          </a:ln>
        </p:spPr>
      </p:sp>
      <p:sp>
        <p:nvSpPr>
          <p:cNvPr id="1282" name="Google Shape;1282;p57"/>
          <p:cNvSpPr>
            <a:spLocks noGrp="1"/>
          </p:cNvSpPr>
          <p:nvPr>
            <p:ph type="pic" idx="5"/>
          </p:nvPr>
        </p:nvSpPr>
        <p:spPr>
          <a:xfrm>
            <a:off x="2961432" y="6483901"/>
            <a:ext cx="554236" cy="554236"/>
          </a:xfrm>
          <a:prstGeom prst="rect">
            <a:avLst/>
          </a:prstGeom>
          <a:noFill/>
          <a:ln>
            <a:noFill/>
          </a:ln>
        </p:spPr>
      </p:sp>
      <p:sp>
        <p:nvSpPr>
          <p:cNvPr id="1283" name="Google Shape;1283;p57"/>
          <p:cNvSpPr>
            <a:spLocks noGrp="1"/>
          </p:cNvSpPr>
          <p:nvPr>
            <p:ph type="pic" idx="6"/>
          </p:nvPr>
        </p:nvSpPr>
        <p:spPr>
          <a:xfrm>
            <a:off x="16151312" y="5477661"/>
            <a:ext cx="554236" cy="554236"/>
          </a:xfrm>
          <a:prstGeom prst="rect">
            <a:avLst/>
          </a:prstGeom>
          <a:noFill/>
          <a:ln>
            <a:noFill/>
          </a:ln>
        </p:spPr>
      </p:sp>
      <p:sp>
        <p:nvSpPr>
          <p:cNvPr id="1284" name="Google Shape;1284;p57"/>
          <p:cNvSpPr>
            <a:spLocks noGrp="1"/>
          </p:cNvSpPr>
          <p:nvPr>
            <p:ph type="pic" idx="7"/>
          </p:nvPr>
        </p:nvSpPr>
        <p:spPr>
          <a:xfrm>
            <a:off x="14321538" y="7125441"/>
            <a:ext cx="554236" cy="554236"/>
          </a:xfrm>
          <a:prstGeom prst="rect">
            <a:avLst/>
          </a:prstGeom>
          <a:noFill/>
          <a:ln>
            <a:noFill/>
          </a:ln>
        </p:spPr>
      </p:sp>
      <p:sp>
        <p:nvSpPr>
          <p:cNvPr id="1285" name="Google Shape;1285;p57"/>
          <p:cNvSpPr txBox="1">
            <a:spLocks noGrp="1"/>
          </p:cNvSpPr>
          <p:nvPr>
            <p:ph type="body" idx="8"/>
          </p:nvPr>
        </p:nvSpPr>
        <p:spPr>
          <a:xfrm>
            <a:off x="4858730" y="2647019"/>
            <a:ext cx="4202689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3200" i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6" name="Google Shape;1286;p57"/>
          <p:cNvSpPr txBox="1">
            <a:spLocks noGrp="1"/>
          </p:cNvSpPr>
          <p:nvPr>
            <p:ph type="body" idx="9"/>
          </p:nvPr>
        </p:nvSpPr>
        <p:spPr>
          <a:xfrm>
            <a:off x="4856423" y="3460670"/>
            <a:ext cx="3770131" cy="1015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7" name="Google Shape;1287;p57"/>
          <p:cNvSpPr txBox="1">
            <a:spLocks noGrp="1"/>
          </p:cNvSpPr>
          <p:nvPr>
            <p:ph type="body" idx="13"/>
          </p:nvPr>
        </p:nvSpPr>
        <p:spPr>
          <a:xfrm>
            <a:off x="2294338" y="4352219"/>
            <a:ext cx="5602753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3200"/>
              <a:buNone/>
              <a:defRPr sz="3200" i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8" name="Google Shape;1288;p57"/>
          <p:cNvSpPr txBox="1">
            <a:spLocks noGrp="1"/>
          </p:cNvSpPr>
          <p:nvPr>
            <p:ph type="body" idx="14"/>
          </p:nvPr>
        </p:nvSpPr>
        <p:spPr>
          <a:xfrm>
            <a:off x="2292031" y="5165871"/>
            <a:ext cx="5618914" cy="916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9" name="Google Shape;1289;p57"/>
          <p:cNvSpPr txBox="1">
            <a:spLocks noGrp="1"/>
          </p:cNvSpPr>
          <p:nvPr>
            <p:ph type="body" idx="15"/>
          </p:nvPr>
        </p:nvSpPr>
        <p:spPr>
          <a:xfrm>
            <a:off x="3822748" y="6055668"/>
            <a:ext cx="4202689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3200"/>
              <a:buNone/>
              <a:defRPr sz="320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0" name="Google Shape;1290;p57"/>
          <p:cNvSpPr txBox="1">
            <a:spLocks noGrp="1"/>
          </p:cNvSpPr>
          <p:nvPr>
            <p:ph type="body" idx="16"/>
          </p:nvPr>
        </p:nvSpPr>
        <p:spPr>
          <a:xfrm>
            <a:off x="3820441" y="6869319"/>
            <a:ext cx="4173632" cy="1015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1" name="Google Shape;1291;p57"/>
          <p:cNvSpPr txBox="1">
            <a:spLocks noGrp="1"/>
          </p:cNvSpPr>
          <p:nvPr>
            <p:ph type="body" idx="17"/>
          </p:nvPr>
        </p:nvSpPr>
        <p:spPr>
          <a:xfrm>
            <a:off x="9832866" y="3407702"/>
            <a:ext cx="3602008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3200"/>
              <a:buNone/>
              <a:defRPr sz="320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2" name="Google Shape;1292;p57"/>
          <p:cNvSpPr txBox="1">
            <a:spLocks noGrp="1"/>
          </p:cNvSpPr>
          <p:nvPr>
            <p:ph type="body" idx="18"/>
          </p:nvPr>
        </p:nvSpPr>
        <p:spPr>
          <a:xfrm>
            <a:off x="9822476" y="4175400"/>
            <a:ext cx="3612398" cy="916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3" name="Google Shape;1293;p57"/>
          <p:cNvSpPr txBox="1">
            <a:spLocks noGrp="1"/>
          </p:cNvSpPr>
          <p:nvPr>
            <p:ph type="body" idx="19"/>
          </p:nvPr>
        </p:nvSpPr>
        <p:spPr>
          <a:xfrm>
            <a:off x="10252364" y="5008647"/>
            <a:ext cx="5555810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4" name="Google Shape;1294;p57"/>
          <p:cNvSpPr txBox="1">
            <a:spLocks noGrp="1"/>
          </p:cNvSpPr>
          <p:nvPr>
            <p:ph type="body" idx="20"/>
          </p:nvPr>
        </p:nvSpPr>
        <p:spPr>
          <a:xfrm>
            <a:off x="10236338" y="5776345"/>
            <a:ext cx="5571836" cy="916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5" name="Google Shape;1295;p57"/>
          <p:cNvSpPr txBox="1">
            <a:spLocks noGrp="1"/>
          </p:cNvSpPr>
          <p:nvPr>
            <p:ph type="body" idx="21"/>
          </p:nvPr>
        </p:nvSpPr>
        <p:spPr>
          <a:xfrm>
            <a:off x="10249294" y="6703262"/>
            <a:ext cx="3739229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3200"/>
              <a:buNone/>
              <a:defRPr sz="3200" i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6" name="Google Shape;1296;p57"/>
          <p:cNvSpPr txBox="1">
            <a:spLocks noGrp="1"/>
          </p:cNvSpPr>
          <p:nvPr>
            <p:ph type="body" idx="22"/>
          </p:nvPr>
        </p:nvSpPr>
        <p:spPr>
          <a:xfrm>
            <a:off x="10238508" y="7470960"/>
            <a:ext cx="3750015" cy="916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 Points 2">
  <p:cSld name="6 Points 2">
    <p:spTree>
      <p:nvGrpSpPr>
        <p:cNvPr id="1" name="Shape 1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8" name="Google Shape;1298;p58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9" name="Google Shape;1299;p58"/>
          <p:cNvSpPr txBox="1">
            <a:spLocks noGrp="1"/>
          </p:cNvSpPr>
          <p:nvPr>
            <p:ph type="ftr" idx="11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0" name="Google Shape;1300;p58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1301" name="Google Shape;1301;p58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1432959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D8D8D"/>
              </a:buClr>
              <a:buSzPts val="2400"/>
              <a:buNone/>
              <a:defRPr i="1">
                <a:solidFill>
                  <a:srgbClr val="8D8D8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2" name="Google Shape;1302;p58"/>
          <p:cNvSpPr/>
          <p:nvPr/>
        </p:nvSpPr>
        <p:spPr>
          <a:xfrm>
            <a:off x="3238550" y="1399084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03" name="Google Shape;1303;p58"/>
          <p:cNvSpPr/>
          <p:nvPr/>
        </p:nvSpPr>
        <p:spPr>
          <a:xfrm>
            <a:off x="6250770" y="6029234"/>
            <a:ext cx="1669777" cy="1669777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dist="101600" dir="2700000" algn="tl" rotWithShape="0">
              <a:srgbClr val="CD7F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04" name="Google Shape;1304;p58"/>
          <p:cNvSpPr/>
          <p:nvPr/>
        </p:nvSpPr>
        <p:spPr>
          <a:xfrm>
            <a:off x="10365866" y="3696516"/>
            <a:ext cx="1669777" cy="1669777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dist="101600" dir="2700000" algn="tl" rotWithShape="0">
              <a:srgbClr val="659223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05" name="Google Shape;1305;p58"/>
          <p:cNvSpPr/>
          <p:nvPr/>
        </p:nvSpPr>
        <p:spPr>
          <a:xfrm>
            <a:off x="10365866" y="6029234"/>
            <a:ext cx="1669777" cy="166977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dist="101600" dir="2700000" algn="tl" rotWithShape="0">
              <a:srgbClr val="F10246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06" name="Google Shape;1306;p58"/>
          <p:cNvSpPr/>
          <p:nvPr/>
        </p:nvSpPr>
        <p:spPr>
          <a:xfrm>
            <a:off x="6250770" y="3696516"/>
            <a:ext cx="1669777" cy="1669777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dist="101600" dir="2700000" algn="tl" rotWithShape="0">
              <a:srgbClr val="3194AF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07" name="Google Shape;1307;p58"/>
          <p:cNvSpPr/>
          <p:nvPr/>
        </p:nvSpPr>
        <p:spPr>
          <a:xfrm>
            <a:off x="8308318" y="7275425"/>
            <a:ext cx="1669777" cy="1669777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dist="101600" dir="2700000" algn="tl" rotWithShape="0">
              <a:srgbClr val="8C21B6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08" name="Google Shape;1308;p58"/>
          <p:cNvSpPr/>
          <p:nvPr/>
        </p:nvSpPr>
        <p:spPr>
          <a:xfrm>
            <a:off x="8308318" y="2478453"/>
            <a:ext cx="1669777" cy="166977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dist="101600" dir="2700000" algn="tl" rotWithShape="0">
              <a:srgbClr val="0081A9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09" name="Google Shape;1309;p58"/>
          <p:cNvSpPr/>
          <p:nvPr/>
        </p:nvSpPr>
        <p:spPr>
          <a:xfrm>
            <a:off x="7390210" y="3959056"/>
            <a:ext cx="3505993" cy="3505993"/>
          </a:xfrm>
          <a:prstGeom prst="ellipse">
            <a:avLst/>
          </a:prstGeom>
          <a:solidFill>
            <a:schemeClr val="dk2"/>
          </a:solidFill>
          <a:ln>
            <a:noFill/>
          </a:ln>
          <a:effectLst>
            <a:outerShdw dist="114300" dir="2700000" algn="tl" rotWithShape="0">
              <a:srgbClr val="989898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10" name="Google Shape;1310;p58"/>
          <p:cNvSpPr txBox="1">
            <a:spLocks noGrp="1"/>
          </p:cNvSpPr>
          <p:nvPr>
            <p:ph type="body" idx="2"/>
          </p:nvPr>
        </p:nvSpPr>
        <p:spPr>
          <a:xfrm>
            <a:off x="13106455" y="2570241"/>
            <a:ext cx="4782428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1" name="Google Shape;1311;p58"/>
          <p:cNvSpPr txBox="1">
            <a:spLocks noGrp="1"/>
          </p:cNvSpPr>
          <p:nvPr>
            <p:ph type="body" idx="3"/>
          </p:nvPr>
        </p:nvSpPr>
        <p:spPr>
          <a:xfrm>
            <a:off x="13106455" y="3325885"/>
            <a:ext cx="4802931" cy="1223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2" name="Google Shape;1312;p58"/>
          <p:cNvSpPr/>
          <p:nvPr/>
        </p:nvSpPr>
        <p:spPr>
          <a:xfrm>
            <a:off x="13251595" y="3228477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13" name="Google Shape;1313;p58"/>
          <p:cNvSpPr txBox="1">
            <a:spLocks noGrp="1"/>
          </p:cNvSpPr>
          <p:nvPr>
            <p:ph type="body" idx="4"/>
          </p:nvPr>
        </p:nvSpPr>
        <p:spPr>
          <a:xfrm>
            <a:off x="13106455" y="4845306"/>
            <a:ext cx="4782428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 i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4" name="Google Shape;1314;p58"/>
          <p:cNvSpPr txBox="1">
            <a:spLocks noGrp="1"/>
          </p:cNvSpPr>
          <p:nvPr>
            <p:ph type="body" idx="5"/>
          </p:nvPr>
        </p:nvSpPr>
        <p:spPr>
          <a:xfrm>
            <a:off x="13106455" y="5600950"/>
            <a:ext cx="4802931" cy="1223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5" name="Google Shape;1315;p58"/>
          <p:cNvSpPr/>
          <p:nvPr/>
        </p:nvSpPr>
        <p:spPr>
          <a:xfrm>
            <a:off x="13251595" y="5503542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16" name="Google Shape;1316;p58"/>
          <p:cNvSpPr txBox="1">
            <a:spLocks noGrp="1"/>
          </p:cNvSpPr>
          <p:nvPr>
            <p:ph type="body" idx="6"/>
          </p:nvPr>
        </p:nvSpPr>
        <p:spPr>
          <a:xfrm>
            <a:off x="13106455" y="7120372"/>
            <a:ext cx="4782428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7" name="Google Shape;1317;p58"/>
          <p:cNvSpPr txBox="1">
            <a:spLocks noGrp="1"/>
          </p:cNvSpPr>
          <p:nvPr>
            <p:ph type="body" idx="7"/>
          </p:nvPr>
        </p:nvSpPr>
        <p:spPr>
          <a:xfrm>
            <a:off x="13106455" y="7876016"/>
            <a:ext cx="4802931" cy="1223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8" name="Google Shape;1318;p58"/>
          <p:cNvSpPr/>
          <p:nvPr/>
        </p:nvSpPr>
        <p:spPr>
          <a:xfrm>
            <a:off x="13251595" y="7778608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19" name="Google Shape;1319;p58"/>
          <p:cNvSpPr txBox="1">
            <a:spLocks noGrp="1"/>
          </p:cNvSpPr>
          <p:nvPr>
            <p:ph type="body" idx="8"/>
          </p:nvPr>
        </p:nvSpPr>
        <p:spPr>
          <a:xfrm>
            <a:off x="737849" y="2573429"/>
            <a:ext cx="4782428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20" name="Google Shape;1320;p58"/>
          <p:cNvSpPr txBox="1">
            <a:spLocks noGrp="1"/>
          </p:cNvSpPr>
          <p:nvPr>
            <p:ph type="body" idx="9"/>
          </p:nvPr>
        </p:nvSpPr>
        <p:spPr>
          <a:xfrm>
            <a:off x="717346" y="3329073"/>
            <a:ext cx="4802931" cy="1223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21" name="Google Shape;1321;p58"/>
          <p:cNvSpPr/>
          <p:nvPr/>
        </p:nvSpPr>
        <p:spPr>
          <a:xfrm>
            <a:off x="2149291" y="3231665"/>
            <a:ext cx="3240360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22" name="Google Shape;1322;p58"/>
          <p:cNvSpPr txBox="1">
            <a:spLocks noGrp="1"/>
          </p:cNvSpPr>
          <p:nvPr>
            <p:ph type="body" idx="13"/>
          </p:nvPr>
        </p:nvSpPr>
        <p:spPr>
          <a:xfrm>
            <a:off x="737849" y="4848494"/>
            <a:ext cx="4782428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 i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23" name="Google Shape;1323;p58"/>
          <p:cNvSpPr txBox="1">
            <a:spLocks noGrp="1"/>
          </p:cNvSpPr>
          <p:nvPr>
            <p:ph type="body" idx="14"/>
          </p:nvPr>
        </p:nvSpPr>
        <p:spPr>
          <a:xfrm>
            <a:off x="717346" y="5604138"/>
            <a:ext cx="4802931" cy="1223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24" name="Google Shape;1324;p58"/>
          <p:cNvSpPr/>
          <p:nvPr/>
        </p:nvSpPr>
        <p:spPr>
          <a:xfrm>
            <a:off x="2149291" y="5506730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25" name="Google Shape;1325;p58"/>
          <p:cNvSpPr txBox="1">
            <a:spLocks noGrp="1"/>
          </p:cNvSpPr>
          <p:nvPr>
            <p:ph type="body" idx="15"/>
          </p:nvPr>
        </p:nvSpPr>
        <p:spPr>
          <a:xfrm>
            <a:off x="737849" y="7123560"/>
            <a:ext cx="4782428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 i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26" name="Google Shape;1326;p58"/>
          <p:cNvSpPr txBox="1">
            <a:spLocks noGrp="1"/>
          </p:cNvSpPr>
          <p:nvPr>
            <p:ph type="body" idx="16"/>
          </p:nvPr>
        </p:nvSpPr>
        <p:spPr>
          <a:xfrm>
            <a:off x="717346" y="7879204"/>
            <a:ext cx="4802931" cy="1223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27" name="Google Shape;1327;p58"/>
          <p:cNvSpPr/>
          <p:nvPr/>
        </p:nvSpPr>
        <p:spPr>
          <a:xfrm>
            <a:off x="2149291" y="7781796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28" name="Google Shape;1328;p58"/>
          <p:cNvSpPr/>
          <p:nvPr/>
        </p:nvSpPr>
        <p:spPr>
          <a:xfrm>
            <a:off x="10116457" y="2590193"/>
            <a:ext cx="2832008" cy="588436"/>
          </a:xfrm>
          <a:custGeom>
            <a:avLst/>
            <a:gdLst/>
            <a:ahLst/>
            <a:cxnLst/>
            <a:rect l="l" t="t" r="r" b="b"/>
            <a:pathLst>
              <a:path w="2656114" h="588436" extrusionOk="0">
                <a:moveTo>
                  <a:pt x="2656114" y="588436"/>
                </a:moveTo>
                <a:cubicBezTo>
                  <a:pt x="2267857" y="340483"/>
                  <a:pt x="1879600" y="92530"/>
                  <a:pt x="1436914" y="22378"/>
                </a:cubicBezTo>
                <a:cubicBezTo>
                  <a:pt x="994228" y="-47774"/>
                  <a:pt x="497114" y="59873"/>
                  <a:pt x="0" y="167521"/>
                </a:cubicBezTo>
              </a:path>
            </a:pathLst>
          </a:custGeom>
          <a:noFill/>
          <a:ln w="25400" cap="flat" cmpd="sng">
            <a:solidFill>
              <a:schemeClr val="accen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29" name="Google Shape;1329;p58"/>
          <p:cNvSpPr/>
          <p:nvPr/>
        </p:nvSpPr>
        <p:spPr>
          <a:xfrm rot="9807941">
            <a:off x="12317423" y="5048183"/>
            <a:ext cx="638443" cy="584694"/>
          </a:xfrm>
          <a:custGeom>
            <a:avLst/>
            <a:gdLst/>
            <a:ahLst/>
            <a:cxnLst/>
            <a:rect l="l" t="t" r="r" b="b"/>
            <a:pathLst>
              <a:path w="609600" h="972458" extrusionOk="0">
                <a:moveTo>
                  <a:pt x="609600" y="972458"/>
                </a:moveTo>
                <a:cubicBezTo>
                  <a:pt x="573314" y="806753"/>
                  <a:pt x="537028" y="641048"/>
                  <a:pt x="435428" y="478972"/>
                </a:cubicBezTo>
                <a:cubicBezTo>
                  <a:pt x="333828" y="316896"/>
                  <a:pt x="166914" y="158448"/>
                  <a:pt x="0" y="0"/>
                </a:cubicBezTo>
              </a:path>
            </a:pathLst>
          </a:custGeom>
          <a:noFill/>
          <a:ln w="25400" cap="flat" cmpd="sng">
            <a:solidFill>
              <a:schemeClr val="accent3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30" name="Google Shape;1330;p58"/>
          <p:cNvSpPr/>
          <p:nvPr/>
        </p:nvSpPr>
        <p:spPr>
          <a:xfrm>
            <a:off x="5646057" y="7823200"/>
            <a:ext cx="2670629" cy="905959"/>
          </a:xfrm>
          <a:custGeom>
            <a:avLst/>
            <a:gdLst/>
            <a:ahLst/>
            <a:cxnLst/>
            <a:rect l="l" t="t" r="r" b="b"/>
            <a:pathLst>
              <a:path w="2670629" h="905959" extrusionOk="0">
                <a:moveTo>
                  <a:pt x="0" y="0"/>
                </a:moveTo>
                <a:cubicBezTo>
                  <a:pt x="350762" y="355600"/>
                  <a:pt x="701524" y="711201"/>
                  <a:pt x="1146629" y="841829"/>
                </a:cubicBezTo>
                <a:cubicBezTo>
                  <a:pt x="1591734" y="972457"/>
                  <a:pt x="2131181" y="878114"/>
                  <a:pt x="2670629" y="783771"/>
                </a:cubicBezTo>
              </a:path>
            </a:pathLst>
          </a:custGeom>
          <a:noFill/>
          <a:ln w="25400" cap="flat" cmpd="sng">
            <a:solidFill>
              <a:schemeClr val="accent4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31" name="Google Shape;1331;p58"/>
          <p:cNvSpPr/>
          <p:nvPr/>
        </p:nvSpPr>
        <p:spPr>
          <a:xfrm>
            <a:off x="5544457" y="5529943"/>
            <a:ext cx="1103086" cy="435428"/>
          </a:xfrm>
          <a:custGeom>
            <a:avLst/>
            <a:gdLst/>
            <a:ahLst/>
            <a:cxnLst/>
            <a:rect l="l" t="t" r="r" b="b"/>
            <a:pathLst>
              <a:path w="1103086" h="435428" extrusionOk="0">
                <a:moveTo>
                  <a:pt x="0" y="0"/>
                </a:moveTo>
                <a:cubicBezTo>
                  <a:pt x="183847" y="7257"/>
                  <a:pt x="367695" y="14515"/>
                  <a:pt x="551543" y="87086"/>
                </a:cubicBezTo>
                <a:cubicBezTo>
                  <a:pt x="735391" y="159657"/>
                  <a:pt x="919238" y="297542"/>
                  <a:pt x="1103086" y="435428"/>
                </a:cubicBezTo>
              </a:path>
            </a:pathLst>
          </a:custGeom>
          <a:noFill/>
          <a:ln w="25400" cap="flat" cmpd="sng">
            <a:solidFill>
              <a:schemeClr val="accent5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32" name="Google Shape;1332;p58"/>
          <p:cNvSpPr/>
          <p:nvPr/>
        </p:nvSpPr>
        <p:spPr>
          <a:xfrm>
            <a:off x="5580743" y="3211286"/>
            <a:ext cx="1161143" cy="420914"/>
          </a:xfrm>
          <a:custGeom>
            <a:avLst/>
            <a:gdLst/>
            <a:ahLst/>
            <a:cxnLst/>
            <a:rect l="l" t="t" r="r" b="b"/>
            <a:pathLst>
              <a:path w="1161143" h="420914" extrusionOk="0">
                <a:moveTo>
                  <a:pt x="0" y="0"/>
                </a:moveTo>
                <a:cubicBezTo>
                  <a:pt x="229809" y="15724"/>
                  <a:pt x="459619" y="31448"/>
                  <a:pt x="653143" y="101600"/>
                </a:cubicBezTo>
                <a:cubicBezTo>
                  <a:pt x="846667" y="171752"/>
                  <a:pt x="1003905" y="296333"/>
                  <a:pt x="1161143" y="420914"/>
                </a:cubicBezTo>
              </a:path>
            </a:pathLst>
          </a:custGeom>
          <a:noFill/>
          <a:ln w="25400" cap="flat" cmpd="sng">
            <a:solidFill>
              <a:schemeClr val="accent6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33" name="Google Shape;1333;p58"/>
          <p:cNvSpPr/>
          <p:nvPr/>
        </p:nvSpPr>
        <p:spPr>
          <a:xfrm>
            <a:off x="11990522" y="7765143"/>
            <a:ext cx="957943" cy="190941"/>
          </a:xfrm>
          <a:custGeom>
            <a:avLst/>
            <a:gdLst/>
            <a:ahLst/>
            <a:cxnLst/>
            <a:rect l="l" t="t" r="r" b="b"/>
            <a:pathLst>
              <a:path w="957943" h="190941" extrusionOk="0">
                <a:moveTo>
                  <a:pt x="957943" y="87086"/>
                </a:moveTo>
                <a:cubicBezTo>
                  <a:pt x="798286" y="145143"/>
                  <a:pt x="638629" y="203200"/>
                  <a:pt x="478972" y="188686"/>
                </a:cubicBezTo>
                <a:cubicBezTo>
                  <a:pt x="319315" y="174172"/>
                  <a:pt x="159657" y="87086"/>
                  <a:pt x="0" y="0"/>
                </a:cubicBezTo>
              </a:path>
            </a:pathLst>
          </a:custGeom>
          <a:noFill/>
          <a:ln w="25400" cap="flat" cmpd="sng">
            <a:solidFill>
              <a:schemeClr val="accent2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34" name="Google Shape;1334;p58"/>
          <p:cNvSpPr>
            <a:spLocks noGrp="1"/>
          </p:cNvSpPr>
          <p:nvPr>
            <p:ph type="pic" idx="17"/>
          </p:nvPr>
        </p:nvSpPr>
        <p:spPr>
          <a:xfrm>
            <a:off x="8823370" y="2961522"/>
            <a:ext cx="667049" cy="667049"/>
          </a:xfrm>
          <a:prstGeom prst="rect">
            <a:avLst/>
          </a:prstGeom>
          <a:noFill/>
          <a:ln>
            <a:noFill/>
          </a:ln>
        </p:spPr>
      </p:sp>
      <p:sp>
        <p:nvSpPr>
          <p:cNvPr id="1335" name="Google Shape;1335;p58"/>
          <p:cNvSpPr>
            <a:spLocks noGrp="1"/>
          </p:cNvSpPr>
          <p:nvPr>
            <p:ph type="pic" idx="18"/>
          </p:nvPr>
        </p:nvSpPr>
        <p:spPr>
          <a:xfrm>
            <a:off x="10896203" y="4197879"/>
            <a:ext cx="667049" cy="667049"/>
          </a:xfrm>
          <a:prstGeom prst="rect">
            <a:avLst/>
          </a:prstGeom>
          <a:noFill/>
          <a:ln>
            <a:noFill/>
          </a:ln>
        </p:spPr>
      </p:sp>
      <p:sp>
        <p:nvSpPr>
          <p:cNvPr id="1336" name="Google Shape;1336;p58"/>
          <p:cNvSpPr>
            <a:spLocks noGrp="1"/>
          </p:cNvSpPr>
          <p:nvPr>
            <p:ph type="pic" idx="19"/>
          </p:nvPr>
        </p:nvSpPr>
        <p:spPr>
          <a:xfrm>
            <a:off x="10896203" y="6530597"/>
            <a:ext cx="667049" cy="667049"/>
          </a:xfrm>
          <a:prstGeom prst="rect">
            <a:avLst/>
          </a:prstGeom>
          <a:noFill/>
          <a:ln>
            <a:noFill/>
          </a:ln>
        </p:spPr>
      </p:sp>
      <p:sp>
        <p:nvSpPr>
          <p:cNvPr id="1337" name="Google Shape;1337;p58"/>
          <p:cNvSpPr>
            <a:spLocks noGrp="1"/>
          </p:cNvSpPr>
          <p:nvPr>
            <p:ph type="pic" idx="20"/>
          </p:nvPr>
        </p:nvSpPr>
        <p:spPr>
          <a:xfrm>
            <a:off x="8823370" y="7787538"/>
            <a:ext cx="667049" cy="667049"/>
          </a:xfrm>
          <a:prstGeom prst="rect">
            <a:avLst/>
          </a:prstGeom>
          <a:noFill/>
          <a:ln>
            <a:noFill/>
          </a:ln>
        </p:spPr>
      </p:sp>
      <p:sp>
        <p:nvSpPr>
          <p:cNvPr id="1338" name="Google Shape;1338;p58"/>
          <p:cNvSpPr>
            <a:spLocks noGrp="1"/>
          </p:cNvSpPr>
          <p:nvPr>
            <p:ph type="pic" idx="21"/>
          </p:nvPr>
        </p:nvSpPr>
        <p:spPr>
          <a:xfrm>
            <a:off x="6772410" y="6530597"/>
            <a:ext cx="667049" cy="667049"/>
          </a:xfrm>
          <a:prstGeom prst="rect">
            <a:avLst/>
          </a:prstGeom>
          <a:noFill/>
          <a:ln>
            <a:noFill/>
          </a:ln>
        </p:spPr>
      </p:sp>
      <p:sp>
        <p:nvSpPr>
          <p:cNvPr id="1339" name="Google Shape;1339;p58"/>
          <p:cNvSpPr>
            <a:spLocks noGrp="1"/>
          </p:cNvSpPr>
          <p:nvPr>
            <p:ph type="pic" idx="22"/>
          </p:nvPr>
        </p:nvSpPr>
        <p:spPr>
          <a:xfrm>
            <a:off x="6772410" y="4197879"/>
            <a:ext cx="667049" cy="667049"/>
          </a:xfrm>
          <a:prstGeom prst="rect">
            <a:avLst/>
          </a:prstGeom>
          <a:noFill/>
          <a:ln>
            <a:noFill/>
          </a:ln>
        </p:spPr>
      </p:sp>
      <p:sp>
        <p:nvSpPr>
          <p:cNvPr id="1340" name="Google Shape;1340;p58"/>
          <p:cNvSpPr txBox="1">
            <a:spLocks noGrp="1"/>
          </p:cNvSpPr>
          <p:nvPr>
            <p:ph type="body" idx="23"/>
          </p:nvPr>
        </p:nvSpPr>
        <p:spPr>
          <a:xfrm>
            <a:off x="7714991" y="4659086"/>
            <a:ext cx="2851409" cy="2162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WOT">
  <p:cSld name="SWOT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2" name="Google Shape;1342;p59"/>
          <p:cNvSpPr/>
          <p:nvPr/>
        </p:nvSpPr>
        <p:spPr>
          <a:xfrm>
            <a:off x="0" y="5160785"/>
            <a:ext cx="7773622" cy="2739165"/>
          </a:xfrm>
          <a:prstGeom prst="rect">
            <a:avLst/>
          </a:prstGeom>
          <a:solidFill>
            <a:srgbClr val="E7F4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43" name="Google Shape;1343;p59"/>
          <p:cNvSpPr/>
          <p:nvPr/>
        </p:nvSpPr>
        <p:spPr>
          <a:xfrm>
            <a:off x="0" y="2421624"/>
            <a:ext cx="7773622" cy="2739165"/>
          </a:xfrm>
          <a:prstGeom prst="rect">
            <a:avLst/>
          </a:prstGeom>
          <a:solidFill>
            <a:srgbClr val="FFECC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44" name="Google Shape;1344;p59"/>
          <p:cNvSpPr/>
          <p:nvPr/>
        </p:nvSpPr>
        <p:spPr>
          <a:xfrm>
            <a:off x="10512792" y="5160783"/>
            <a:ext cx="7773621" cy="2739165"/>
          </a:xfrm>
          <a:prstGeom prst="rect">
            <a:avLst/>
          </a:prstGeom>
          <a:solidFill>
            <a:srgbClr val="FED9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45" name="Google Shape;1345;p59"/>
          <p:cNvSpPr/>
          <p:nvPr/>
        </p:nvSpPr>
        <p:spPr>
          <a:xfrm rot="-8100000">
            <a:off x="9713304" y="5561922"/>
            <a:ext cx="1936884" cy="1936884"/>
          </a:xfrm>
          <a:prstGeom prst="rtTriangle">
            <a:avLst/>
          </a:prstGeom>
          <a:solidFill>
            <a:srgbClr val="F102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46" name="Google Shape;1346;p59"/>
          <p:cNvSpPr/>
          <p:nvPr/>
        </p:nvSpPr>
        <p:spPr>
          <a:xfrm>
            <a:off x="10512791" y="2421618"/>
            <a:ext cx="7773621" cy="2739165"/>
          </a:xfrm>
          <a:prstGeom prst="rect">
            <a:avLst/>
          </a:prstGeom>
          <a:solidFill>
            <a:srgbClr val="C6F1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47" name="Google Shape;1347;p59"/>
          <p:cNvSpPr/>
          <p:nvPr/>
        </p:nvSpPr>
        <p:spPr>
          <a:xfrm rot="-8100000">
            <a:off x="9713304" y="2822754"/>
            <a:ext cx="1936884" cy="1936884"/>
          </a:xfrm>
          <a:prstGeom prst="rtTriangle">
            <a:avLst/>
          </a:prstGeom>
          <a:solidFill>
            <a:srgbClr val="0081A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48" name="Google Shape;1348;p59"/>
          <p:cNvSpPr/>
          <p:nvPr/>
        </p:nvSpPr>
        <p:spPr>
          <a:xfrm rot="2700000">
            <a:off x="6638095" y="5561922"/>
            <a:ext cx="1936884" cy="1936884"/>
          </a:xfrm>
          <a:prstGeom prst="rtTriangle">
            <a:avLst/>
          </a:prstGeom>
          <a:solidFill>
            <a:srgbClr val="6592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49" name="Google Shape;1349;p59"/>
          <p:cNvSpPr/>
          <p:nvPr/>
        </p:nvSpPr>
        <p:spPr>
          <a:xfrm rot="2700000">
            <a:off x="6638095" y="2822754"/>
            <a:ext cx="1936884" cy="1936884"/>
          </a:xfrm>
          <a:prstGeom prst="rtTriangle">
            <a:avLst/>
          </a:prstGeom>
          <a:solidFill>
            <a:srgbClr val="CD7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50" name="Google Shape;1350;p59"/>
          <p:cNvSpPr/>
          <p:nvPr/>
        </p:nvSpPr>
        <p:spPr>
          <a:xfrm rot="2700000">
            <a:off x="6805180" y="2822762"/>
            <a:ext cx="1936884" cy="1936884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51" name="Google Shape;1351;p59"/>
          <p:cNvSpPr/>
          <p:nvPr/>
        </p:nvSpPr>
        <p:spPr>
          <a:xfrm rot="-8100000">
            <a:off x="6805180" y="2822762"/>
            <a:ext cx="1936884" cy="1936884"/>
          </a:xfrm>
          <a:prstGeom prst="rtTriangle">
            <a:avLst/>
          </a:prstGeom>
          <a:solidFill>
            <a:srgbClr val="FEC87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52" name="Google Shape;1352;p59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3" name="Google Shape;1353;p59"/>
          <p:cNvSpPr txBox="1">
            <a:spLocks noGrp="1"/>
          </p:cNvSpPr>
          <p:nvPr>
            <p:ph type="ftr" idx="11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4" name="Google Shape;1354;p59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1355" name="Google Shape;1355;p59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1432959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D8D8D"/>
              </a:buClr>
              <a:buSzPts val="2400"/>
              <a:buNone/>
              <a:defRPr i="1">
                <a:solidFill>
                  <a:srgbClr val="8D8D8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56" name="Google Shape;1356;p59"/>
          <p:cNvSpPr/>
          <p:nvPr/>
        </p:nvSpPr>
        <p:spPr>
          <a:xfrm>
            <a:off x="3238550" y="1399084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57" name="Google Shape;1357;p59"/>
          <p:cNvSpPr/>
          <p:nvPr/>
        </p:nvSpPr>
        <p:spPr>
          <a:xfrm rot="2700000">
            <a:off x="9544349" y="2822760"/>
            <a:ext cx="1936884" cy="1936884"/>
          </a:xfrm>
          <a:prstGeom prst="rtTriangle">
            <a:avLst/>
          </a:prstGeom>
          <a:solidFill>
            <a:srgbClr val="53D6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58" name="Google Shape;1358;p59"/>
          <p:cNvSpPr/>
          <p:nvPr/>
        </p:nvSpPr>
        <p:spPr>
          <a:xfrm rot="-8100000">
            <a:off x="9544349" y="2822760"/>
            <a:ext cx="1936884" cy="1936884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59" name="Google Shape;1359;p59"/>
          <p:cNvSpPr/>
          <p:nvPr/>
        </p:nvSpPr>
        <p:spPr>
          <a:xfrm rot="-8100000">
            <a:off x="6805179" y="5561931"/>
            <a:ext cx="1936884" cy="1936884"/>
          </a:xfrm>
          <a:prstGeom prst="rtTriangle">
            <a:avLst/>
          </a:prstGeom>
          <a:solidFill>
            <a:srgbClr val="B7DF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60" name="Google Shape;1360;p59"/>
          <p:cNvSpPr/>
          <p:nvPr/>
        </p:nvSpPr>
        <p:spPr>
          <a:xfrm rot="2700000">
            <a:off x="6805179" y="5561931"/>
            <a:ext cx="1936884" cy="1936884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61" name="Google Shape;1361;p59"/>
          <p:cNvSpPr/>
          <p:nvPr/>
        </p:nvSpPr>
        <p:spPr>
          <a:xfrm rot="2700000">
            <a:off x="9544348" y="5561929"/>
            <a:ext cx="1936884" cy="1936884"/>
          </a:xfrm>
          <a:prstGeom prst="rtTriangle">
            <a:avLst/>
          </a:prstGeom>
          <a:solidFill>
            <a:srgbClr val="FD91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62" name="Google Shape;1362;p59"/>
          <p:cNvSpPr/>
          <p:nvPr/>
        </p:nvSpPr>
        <p:spPr>
          <a:xfrm rot="-8100000">
            <a:off x="9544348" y="5561929"/>
            <a:ext cx="1936884" cy="1936884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63" name="Google Shape;1363;p59"/>
          <p:cNvSpPr txBox="1">
            <a:spLocks noGrp="1"/>
          </p:cNvSpPr>
          <p:nvPr>
            <p:ph type="body" idx="2"/>
          </p:nvPr>
        </p:nvSpPr>
        <p:spPr>
          <a:xfrm>
            <a:off x="7233871" y="2981577"/>
            <a:ext cx="1079500" cy="161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  <a:latin typeface="Ultra"/>
                <a:ea typeface="Ultra"/>
                <a:cs typeface="Ultra"/>
                <a:sym typeface="Ultra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64" name="Google Shape;1364;p59"/>
          <p:cNvSpPr txBox="1">
            <a:spLocks noGrp="1"/>
          </p:cNvSpPr>
          <p:nvPr>
            <p:ph type="body" idx="3"/>
          </p:nvPr>
        </p:nvSpPr>
        <p:spPr>
          <a:xfrm>
            <a:off x="9973040" y="2981577"/>
            <a:ext cx="1079500" cy="161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  <a:latin typeface="Ultra"/>
                <a:ea typeface="Ultra"/>
                <a:cs typeface="Ultra"/>
                <a:sym typeface="Ultra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65" name="Google Shape;1365;p59"/>
          <p:cNvSpPr txBox="1">
            <a:spLocks noGrp="1"/>
          </p:cNvSpPr>
          <p:nvPr>
            <p:ph type="body" idx="4"/>
          </p:nvPr>
        </p:nvSpPr>
        <p:spPr>
          <a:xfrm>
            <a:off x="7233872" y="5720746"/>
            <a:ext cx="1079500" cy="161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  <a:latin typeface="Ultra"/>
                <a:ea typeface="Ultra"/>
                <a:cs typeface="Ultra"/>
                <a:sym typeface="Ultra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66" name="Google Shape;1366;p59"/>
          <p:cNvSpPr txBox="1">
            <a:spLocks noGrp="1"/>
          </p:cNvSpPr>
          <p:nvPr>
            <p:ph type="body" idx="5"/>
          </p:nvPr>
        </p:nvSpPr>
        <p:spPr>
          <a:xfrm>
            <a:off x="9973041" y="5720746"/>
            <a:ext cx="1079500" cy="161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  <a:latin typeface="Ultra"/>
                <a:ea typeface="Ultra"/>
                <a:cs typeface="Ultra"/>
                <a:sym typeface="Ultra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67" name="Google Shape;1367;p59"/>
          <p:cNvSpPr txBox="1">
            <a:spLocks noGrp="1"/>
          </p:cNvSpPr>
          <p:nvPr>
            <p:ph type="body" idx="6"/>
          </p:nvPr>
        </p:nvSpPr>
        <p:spPr>
          <a:xfrm>
            <a:off x="626300" y="2538669"/>
            <a:ext cx="5361141" cy="2505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marL="457200" lvl="0" indent="-355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●"/>
              <a:defRPr sz="2000"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68" name="Google Shape;1368;p59"/>
          <p:cNvSpPr txBox="1">
            <a:spLocks noGrp="1"/>
          </p:cNvSpPr>
          <p:nvPr>
            <p:ph type="body" idx="7"/>
          </p:nvPr>
        </p:nvSpPr>
        <p:spPr>
          <a:xfrm>
            <a:off x="625965" y="5277830"/>
            <a:ext cx="5361141" cy="2505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marL="457200" lvl="0" indent="-355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Char char="●"/>
              <a:defRPr sz="2000"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69" name="Google Shape;1369;p59"/>
          <p:cNvSpPr txBox="1">
            <a:spLocks noGrp="1"/>
          </p:cNvSpPr>
          <p:nvPr>
            <p:ph type="body" idx="8"/>
          </p:nvPr>
        </p:nvSpPr>
        <p:spPr>
          <a:xfrm>
            <a:off x="12114295" y="2538668"/>
            <a:ext cx="5435004" cy="2505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marL="457200" lvl="0" indent="-355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●"/>
              <a:defRPr sz="2000"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0" name="Google Shape;1370;p59"/>
          <p:cNvSpPr txBox="1">
            <a:spLocks noGrp="1"/>
          </p:cNvSpPr>
          <p:nvPr>
            <p:ph type="body" idx="9"/>
          </p:nvPr>
        </p:nvSpPr>
        <p:spPr>
          <a:xfrm>
            <a:off x="12113960" y="5277829"/>
            <a:ext cx="5435004" cy="2505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marL="457200" lvl="0" indent="-355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●"/>
              <a:defRPr sz="2000"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1" name="Google Shape;1371;p59"/>
          <p:cNvSpPr/>
          <p:nvPr/>
        </p:nvSpPr>
        <p:spPr>
          <a:xfrm>
            <a:off x="0" y="2421624"/>
            <a:ext cx="526093" cy="2739165"/>
          </a:xfrm>
          <a:prstGeom prst="rect">
            <a:avLst/>
          </a:prstGeom>
          <a:solidFill>
            <a:srgbClr val="FEDA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72" name="Google Shape;1372;p59"/>
          <p:cNvSpPr/>
          <p:nvPr/>
        </p:nvSpPr>
        <p:spPr>
          <a:xfrm>
            <a:off x="-1" y="5160792"/>
            <a:ext cx="526093" cy="2739165"/>
          </a:xfrm>
          <a:prstGeom prst="rect">
            <a:avLst/>
          </a:prstGeom>
          <a:solidFill>
            <a:srgbClr val="CFEAA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73" name="Google Shape;1373;p59"/>
          <p:cNvSpPr/>
          <p:nvPr/>
        </p:nvSpPr>
        <p:spPr>
          <a:xfrm>
            <a:off x="17760321" y="2421612"/>
            <a:ext cx="526093" cy="2739165"/>
          </a:xfrm>
          <a:prstGeom prst="rect">
            <a:avLst/>
          </a:prstGeom>
          <a:solidFill>
            <a:srgbClr val="8DE3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74" name="Google Shape;1374;p59"/>
          <p:cNvSpPr/>
          <p:nvPr/>
        </p:nvSpPr>
        <p:spPr>
          <a:xfrm>
            <a:off x="17760320" y="5160780"/>
            <a:ext cx="526093" cy="2739165"/>
          </a:xfrm>
          <a:prstGeom prst="rect">
            <a:avLst/>
          </a:prstGeom>
          <a:solidFill>
            <a:srgbClr val="FEB4C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75" name="Google Shape;1375;p59"/>
          <p:cNvSpPr txBox="1">
            <a:spLocks noGrp="1"/>
          </p:cNvSpPr>
          <p:nvPr>
            <p:ph type="body" idx="13"/>
          </p:nvPr>
        </p:nvSpPr>
        <p:spPr>
          <a:xfrm>
            <a:off x="1078310" y="8292507"/>
            <a:ext cx="16200313" cy="1003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6" name="Google Shape;1376;p59"/>
          <p:cNvSpPr/>
          <p:nvPr/>
        </p:nvSpPr>
        <p:spPr>
          <a:xfrm>
            <a:off x="1222326" y="8148492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op">
  <p:cSld name="Loop">
    <p:spTree>
      <p:nvGrpSpPr>
        <p:cNvPr id="1" name="Shape 1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8" name="Google Shape;1378;p60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9" name="Google Shape;1379;p60"/>
          <p:cNvSpPr txBox="1">
            <a:spLocks noGrp="1"/>
          </p:cNvSpPr>
          <p:nvPr>
            <p:ph type="ftr" idx="11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0" name="Google Shape;1380;p60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1381" name="Google Shape;1381;p60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1432959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D8D8D"/>
              </a:buClr>
              <a:buSzPts val="2400"/>
              <a:buNone/>
              <a:defRPr i="1">
                <a:solidFill>
                  <a:srgbClr val="8D8D8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82" name="Google Shape;1382;p60"/>
          <p:cNvSpPr/>
          <p:nvPr/>
        </p:nvSpPr>
        <p:spPr>
          <a:xfrm>
            <a:off x="3238550" y="1399084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83" name="Google Shape;1383;p60"/>
          <p:cNvSpPr/>
          <p:nvPr/>
        </p:nvSpPr>
        <p:spPr>
          <a:xfrm>
            <a:off x="6262886" y="2738663"/>
            <a:ext cx="5760642" cy="5769284"/>
          </a:xfrm>
          <a:prstGeom prst="donut">
            <a:avLst>
              <a:gd name="adj" fmla="val 8728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84" name="Google Shape;1384;p60"/>
          <p:cNvSpPr/>
          <p:nvPr/>
        </p:nvSpPr>
        <p:spPr>
          <a:xfrm>
            <a:off x="9178776" y="2738663"/>
            <a:ext cx="2844750" cy="3158992"/>
          </a:xfrm>
          <a:custGeom>
            <a:avLst/>
            <a:gdLst/>
            <a:ahLst/>
            <a:cxnLst/>
            <a:rect l="l" t="t" r="r" b="b"/>
            <a:pathLst>
              <a:path w="2844750" h="3158992" extrusionOk="0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rgbClr val="C6F1FF"/>
          </a:solidFill>
          <a:ln w="38100" cap="flat" cmpd="sng">
            <a:solidFill>
              <a:srgbClr val="F7F7F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85" name="Google Shape;1385;p60"/>
          <p:cNvSpPr/>
          <p:nvPr/>
        </p:nvSpPr>
        <p:spPr>
          <a:xfrm rot="5400000">
            <a:off x="9021655" y="5506074"/>
            <a:ext cx="2844750" cy="3158992"/>
          </a:xfrm>
          <a:custGeom>
            <a:avLst/>
            <a:gdLst/>
            <a:ahLst/>
            <a:cxnLst/>
            <a:rect l="l" t="t" r="r" b="b"/>
            <a:pathLst>
              <a:path w="2844750" h="3158992" extrusionOk="0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rgbClr val="CFEAA7"/>
          </a:solidFill>
          <a:ln w="38100" cap="flat" cmpd="sng">
            <a:solidFill>
              <a:srgbClr val="F7F7F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86" name="Google Shape;1386;p60"/>
          <p:cNvSpPr/>
          <p:nvPr/>
        </p:nvSpPr>
        <p:spPr>
          <a:xfrm rot="10800000">
            <a:off x="6254245" y="5348952"/>
            <a:ext cx="2844750" cy="3158992"/>
          </a:xfrm>
          <a:custGeom>
            <a:avLst/>
            <a:gdLst/>
            <a:ahLst/>
            <a:cxnLst/>
            <a:rect l="l" t="t" r="r" b="b"/>
            <a:pathLst>
              <a:path w="2844750" h="3158992" extrusionOk="0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rgbClr val="FEB4C9"/>
          </a:solidFill>
          <a:ln w="38100" cap="flat" cmpd="sng">
            <a:solidFill>
              <a:srgbClr val="F7F7F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87" name="Google Shape;1387;p60"/>
          <p:cNvSpPr/>
          <p:nvPr/>
        </p:nvSpPr>
        <p:spPr>
          <a:xfrm rot="-5400000">
            <a:off x="6411365" y="2580749"/>
            <a:ext cx="2844750" cy="3158992"/>
          </a:xfrm>
          <a:custGeom>
            <a:avLst/>
            <a:gdLst/>
            <a:ahLst/>
            <a:cxnLst/>
            <a:rect l="l" t="t" r="r" b="b"/>
            <a:pathLst>
              <a:path w="2844750" h="3158992" extrusionOk="0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rgbClr val="DFB2F1"/>
          </a:solidFill>
          <a:ln w="38100" cap="flat" cmpd="sng">
            <a:solidFill>
              <a:srgbClr val="F7F7F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88" name="Google Shape;1388;p60"/>
          <p:cNvSpPr txBox="1">
            <a:spLocks noGrp="1"/>
          </p:cNvSpPr>
          <p:nvPr>
            <p:ph type="body" idx="2"/>
          </p:nvPr>
        </p:nvSpPr>
        <p:spPr>
          <a:xfrm>
            <a:off x="12158541" y="3702537"/>
            <a:ext cx="5490610" cy="1651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89" name="Google Shape;1389;p60"/>
          <p:cNvSpPr txBox="1">
            <a:spLocks noGrp="1"/>
          </p:cNvSpPr>
          <p:nvPr>
            <p:ph type="body" idx="3"/>
          </p:nvPr>
        </p:nvSpPr>
        <p:spPr>
          <a:xfrm>
            <a:off x="12158541" y="2776995"/>
            <a:ext cx="5490610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90" name="Google Shape;1390;p60"/>
          <p:cNvSpPr txBox="1">
            <a:spLocks noGrp="1"/>
          </p:cNvSpPr>
          <p:nvPr>
            <p:ph type="body" idx="4"/>
          </p:nvPr>
        </p:nvSpPr>
        <p:spPr>
          <a:xfrm>
            <a:off x="12158541" y="6987902"/>
            <a:ext cx="5490610" cy="1651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91" name="Google Shape;1391;p60"/>
          <p:cNvSpPr txBox="1">
            <a:spLocks noGrp="1"/>
          </p:cNvSpPr>
          <p:nvPr>
            <p:ph type="body" idx="5"/>
          </p:nvPr>
        </p:nvSpPr>
        <p:spPr>
          <a:xfrm>
            <a:off x="12158541" y="6062360"/>
            <a:ext cx="5490610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92" name="Google Shape;1392;p60"/>
          <p:cNvSpPr txBox="1">
            <a:spLocks noGrp="1"/>
          </p:cNvSpPr>
          <p:nvPr>
            <p:ph type="body" idx="6"/>
          </p:nvPr>
        </p:nvSpPr>
        <p:spPr>
          <a:xfrm>
            <a:off x="637261" y="3716588"/>
            <a:ext cx="5490610" cy="1651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93" name="Google Shape;1393;p60"/>
          <p:cNvSpPr txBox="1">
            <a:spLocks noGrp="1"/>
          </p:cNvSpPr>
          <p:nvPr>
            <p:ph type="body" idx="7"/>
          </p:nvPr>
        </p:nvSpPr>
        <p:spPr>
          <a:xfrm>
            <a:off x="637261" y="2791046"/>
            <a:ext cx="5490610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94" name="Google Shape;1394;p60"/>
          <p:cNvSpPr txBox="1">
            <a:spLocks noGrp="1"/>
          </p:cNvSpPr>
          <p:nvPr>
            <p:ph type="body" idx="8"/>
          </p:nvPr>
        </p:nvSpPr>
        <p:spPr>
          <a:xfrm>
            <a:off x="637261" y="7001953"/>
            <a:ext cx="5490610" cy="1651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95" name="Google Shape;1395;p60"/>
          <p:cNvSpPr txBox="1">
            <a:spLocks noGrp="1"/>
          </p:cNvSpPr>
          <p:nvPr>
            <p:ph type="body" idx="9"/>
          </p:nvPr>
        </p:nvSpPr>
        <p:spPr>
          <a:xfrm>
            <a:off x="637261" y="6076411"/>
            <a:ext cx="5490610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96" name="Google Shape;1396;p60"/>
          <p:cNvSpPr txBox="1">
            <a:spLocks noGrp="1"/>
          </p:cNvSpPr>
          <p:nvPr>
            <p:ph type="body" idx="13"/>
          </p:nvPr>
        </p:nvSpPr>
        <p:spPr>
          <a:xfrm>
            <a:off x="6982966" y="5168139"/>
            <a:ext cx="4275474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97" name="Google Shape;1397;p60"/>
          <p:cNvSpPr/>
          <p:nvPr/>
        </p:nvSpPr>
        <p:spPr>
          <a:xfrm>
            <a:off x="10444030" y="3322934"/>
            <a:ext cx="1350150" cy="1350150"/>
          </a:xfrm>
          <a:prstGeom prst="ellipse">
            <a:avLst/>
          </a:prstGeom>
          <a:solidFill>
            <a:schemeClr val="accent1"/>
          </a:solidFill>
          <a:ln w="76200" cap="flat" cmpd="sng">
            <a:solidFill>
              <a:srgbClr val="F7F7F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98" name="Google Shape;1398;p60"/>
          <p:cNvSpPr>
            <a:spLocks noGrp="1"/>
          </p:cNvSpPr>
          <p:nvPr>
            <p:ph type="pic" idx="14"/>
          </p:nvPr>
        </p:nvSpPr>
        <p:spPr>
          <a:xfrm>
            <a:off x="10793062" y="3638606"/>
            <a:ext cx="684364" cy="684364"/>
          </a:xfrm>
          <a:prstGeom prst="rect">
            <a:avLst/>
          </a:prstGeom>
          <a:noFill/>
          <a:ln>
            <a:noFill/>
          </a:ln>
        </p:spPr>
      </p:sp>
      <p:sp>
        <p:nvSpPr>
          <p:cNvPr id="1399" name="Google Shape;1399;p60"/>
          <p:cNvSpPr/>
          <p:nvPr/>
        </p:nvSpPr>
        <p:spPr>
          <a:xfrm>
            <a:off x="10448351" y="6688383"/>
            <a:ext cx="1350150" cy="1350150"/>
          </a:xfrm>
          <a:prstGeom prst="ellipse">
            <a:avLst/>
          </a:prstGeom>
          <a:solidFill>
            <a:schemeClr val="accent3"/>
          </a:solidFill>
          <a:ln w="76200" cap="flat" cmpd="sng">
            <a:solidFill>
              <a:srgbClr val="F7F7F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00" name="Google Shape;1400;p60"/>
          <p:cNvSpPr>
            <a:spLocks noGrp="1"/>
          </p:cNvSpPr>
          <p:nvPr>
            <p:ph type="pic" idx="15"/>
          </p:nvPr>
        </p:nvSpPr>
        <p:spPr>
          <a:xfrm>
            <a:off x="10797383" y="7004055"/>
            <a:ext cx="684364" cy="684364"/>
          </a:xfrm>
          <a:prstGeom prst="rect">
            <a:avLst/>
          </a:prstGeom>
          <a:noFill/>
          <a:ln>
            <a:noFill/>
          </a:ln>
        </p:spPr>
      </p:sp>
      <p:sp>
        <p:nvSpPr>
          <p:cNvPr id="1401" name="Google Shape;1401;p60"/>
          <p:cNvSpPr/>
          <p:nvPr/>
        </p:nvSpPr>
        <p:spPr>
          <a:xfrm>
            <a:off x="6543924" y="6688383"/>
            <a:ext cx="1350150" cy="1350150"/>
          </a:xfrm>
          <a:prstGeom prst="ellipse">
            <a:avLst/>
          </a:prstGeom>
          <a:solidFill>
            <a:schemeClr val="accent2"/>
          </a:solidFill>
          <a:ln w="76200" cap="flat" cmpd="sng">
            <a:solidFill>
              <a:srgbClr val="F7F7F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02" name="Google Shape;1402;p60"/>
          <p:cNvSpPr>
            <a:spLocks noGrp="1"/>
          </p:cNvSpPr>
          <p:nvPr>
            <p:ph type="pic" idx="16"/>
          </p:nvPr>
        </p:nvSpPr>
        <p:spPr>
          <a:xfrm>
            <a:off x="6892956" y="7004055"/>
            <a:ext cx="684364" cy="684364"/>
          </a:xfrm>
          <a:prstGeom prst="rect">
            <a:avLst/>
          </a:prstGeom>
          <a:noFill/>
          <a:ln>
            <a:noFill/>
          </a:ln>
        </p:spPr>
      </p:sp>
      <p:sp>
        <p:nvSpPr>
          <p:cNvPr id="1403" name="Google Shape;1403;p60"/>
          <p:cNvSpPr/>
          <p:nvPr/>
        </p:nvSpPr>
        <p:spPr>
          <a:xfrm>
            <a:off x="6543924" y="3322934"/>
            <a:ext cx="1350150" cy="1350150"/>
          </a:xfrm>
          <a:prstGeom prst="ellipse">
            <a:avLst/>
          </a:prstGeom>
          <a:solidFill>
            <a:schemeClr val="accent4"/>
          </a:solidFill>
          <a:ln w="76200" cap="flat" cmpd="sng">
            <a:solidFill>
              <a:srgbClr val="F7F7F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04" name="Google Shape;1404;p60"/>
          <p:cNvSpPr>
            <a:spLocks noGrp="1"/>
          </p:cNvSpPr>
          <p:nvPr>
            <p:ph type="pic" idx="17"/>
          </p:nvPr>
        </p:nvSpPr>
        <p:spPr>
          <a:xfrm>
            <a:off x="6892956" y="3638606"/>
            <a:ext cx="684364" cy="684364"/>
          </a:xfrm>
          <a:prstGeom prst="rect">
            <a:avLst/>
          </a:prstGeom>
          <a:noFill/>
          <a:ln>
            <a:noFill/>
          </a:ln>
        </p:spPr>
      </p:sp>
      <p:sp>
        <p:nvSpPr>
          <p:cNvPr id="1405" name="Google Shape;1405;p60"/>
          <p:cNvSpPr/>
          <p:nvPr/>
        </p:nvSpPr>
        <p:spPr>
          <a:xfrm>
            <a:off x="12264623" y="3620360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06" name="Google Shape;1406;p60"/>
          <p:cNvSpPr/>
          <p:nvPr/>
        </p:nvSpPr>
        <p:spPr>
          <a:xfrm>
            <a:off x="12264623" y="6888096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07" name="Google Shape;1407;p60"/>
          <p:cNvSpPr/>
          <p:nvPr/>
        </p:nvSpPr>
        <p:spPr>
          <a:xfrm>
            <a:off x="2773406" y="6909096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08" name="Google Shape;1408;p60"/>
          <p:cNvSpPr/>
          <p:nvPr/>
        </p:nvSpPr>
        <p:spPr>
          <a:xfrm>
            <a:off x="2773406" y="3613384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ears">
  <p:cSld name="Gears">
    <p:spTree>
      <p:nvGrpSpPr>
        <p:cNvPr id="1" name="Shape 1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0" name="Google Shape;1410;p61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1" name="Google Shape;1411;p61"/>
          <p:cNvSpPr txBox="1">
            <a:spLocks noGrp="1"/>
          </p:cNvSpPr>
          <p:nvPr>
            <p:ph type="ftr" idx="11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2" name="Google Shape;1412;p61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1413" name="Google Shape;1413;p61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1432959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D8D8D"/>
              </a:buClr>
              <a:buSzPts val="2400"/>
              <a:buNone/>
              <a:defRPr i="1">
                <a:solidFill>
                  <a:srgbClr val="8D8D8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14" name="Google Shape;1414;p61"/>
          <p:cNvSpPr/>
          <p:nvPr/>
        </p:nvSpPr>
        <p:spPr>
          <a:xfrm>
            <a:off x="3238550" y="1399084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15" name="Google Shape;1415;p61"/>
          <p:cNvSpPr/>
          <p:nvPr/>
        </p:nvSpPr>
        <p:spPr>
          <a:xfrm>
            <a:off x="3792577" y="2171314"/>
            <a:ext cx="3264415" cy="3350811"/>
          </a:xfrm>
          <a:custGeom>
            <a:avLst/>
            <a:gdLst/>
            <a:ahLst/>
            <a:cxnLst/>
            <a:rect l="l" t="t" r="r" b="b"/>
            <a:pathLst>
              <a:path w="4542824" h="4663055" extrusionOk="0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rgbClr val="53D6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16" name="Google Shape;1416;p61"/>
          <p:cNvSpPr/>
          <p:nvPr/>
        </p:nvSpPr>
        <p:spPr>
          <a:xfrm>
            <a:off x="7104309" y="3234519"/>
            <a:ext cx="4076208" cy="4184089"/>
          </a:xfrm>
          <a:custGeom>
            <a:avLst/>
            <a:gdLst/>
            <a:ahLst/>
            <a:cxnLst/>
            <a:rect l="l" t="t" r="r" b="b"/>
            <a:pathLst>
              <a:path w="4542824" h="4663055" extrusionOk="0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17" name="Google Shape;1417;p61"/>
          <p:cNvSpPr/>
          <p:nvPr/>
        </p:nvSpPr>
        <p:spPr>
          <a:xfrm>
            <a:off x="11180517" y="4465797"/>
            <a:ext cx="2876677" cy="2952811"/>
          </a:xfrm>
          <a:custGeom>
            <a:avLst/>
            <a:gdLst/>
            <a:ahLst/>
            <a:cxnLst/>
            <a:rect l="l" t="t" r="r" b="b"/>
            <a:pathLst>
              <a:path w="4542824" h="4663055" extrusionOk="0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rgbClr val="FD91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18" name="Google Shape;1418;p61"/>
          <p:cNvSpPr/>
          <p:nvPr/>
        </p:nvSpPr>
        <p:spPr>
          <a:xfrm rot="-281672">
            <a:off x="13204533" y="1975752"/>
            <a:ext cx="3264415" cy="3350811"/>
          </a:xfrm>
          <a:custGeom>
            <a:avLst/>
            <a:gdLst/>
            <a:ahLst/>
            <a:cxnLst/>
            <a:rect l="l" t="t" r="r" b="b"/>
            <a:pathLst>
              <a:path w="4542824" h="4663055" extrusionOk="0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rgbClr val="D08D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19" name="Google Shape;1419;p61"/>
          <p:cNvSpPr/>
          <p:nvPr/>
        </p:nvSpPr>
        <p:spPr>
          <a:xfrm rot="1061079">
            <a:off x="846870" y="2388725"/>
            <a:ext cx="2876677" cy="2952811"/>
          </a:xfrm>
          <a:custGeom>
            <a:avLst/>
            <a:gdLst/>
            <a:ahLst/>
            <a:cxnLst/>
            <a:rect l="l" t="t" r="r" b="b"/>
            <a:pathLst>
              <a:path w="4542824" h="4663055" extrusionOk="0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rgbClr val="B7DF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20" name="Google Shape;1420;p61"/>
          <p:cNvSpPr/>
          <p:nvPr/>
        </p:nvSpPr>
        <p:spPr>
          <a:xfrm>
            <a:off x="14684992" y="4850808"/>
            <a:ext cx="3220870" cy="3306114"/>
          </a:xfrm>
          <a:custGeom>
            <a:avLst/>
            <a:gdLst/>
            <a:ahLst/>
            <a:cxnLst/>
            <a:rect l="l" t="t" r="r" b="b"/>
            <a:pathLst>
              <a:path w="4542824" h="4663055" extrusionOk="0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rgbClr val="9BD4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21" name="Google Shape;1421;p61"/>
          <p:cNvSpPr/>
          <p:nvPr/>
        </p:nvSpPr>
        <p:spPr>
          <a:xfrm rot="1442875">
            <a:off x="1812621" y="4863286"/>
            <a:ext cx="3264415" cy="3350811"/>
          </a:xfrm>
          <a:custGeom>
            <a:avLst/>
            <a:gdLst/>
            <a:ahLst/>
            <a:cxnLst/>
            <a:rect l="l" t="t" r="r" b="b"/>
            <a:pathLst>
              <a:path w="4542824" h="4663055" extrusionOk="0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rgbClr val="FEC87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22" name="Google Shape;1422;p61"/>
          <p:cNvSpPr txBox="1">
            <a:spLocks noGrp="1"/>
          </p:cNvSpPr>
          <p:nvPr>
            <p:ph type="body" idx="2"/>
          </p:nvPr>
        </p:nvSpPr>
        <p:spPr>
          <a:xfrm>
            <a:off x="5001701" y="7997587"/>
            <a:ext cx="8291216" cy="1446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3" name="Google Shape;1423;p61"/>
          <p:cNvSpPr/>
          <p:nvPr/>
        </p:nvSpPr>
        <p:spPr>
          <a:xfrm>
            <a:off x="7522233" y="7892109"/>
            <a:ext cx="3240360" cy="7200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24" name="Google Shape;1424;p61"/>
          <p:cNvSpPr txBox="1">
            <a:spLocks noGrp="1"/>
          </p:cNvSpPr>
          <p:nvPr>
            <p:ph type="body" idx="3"/>
          </p:nvPr>
        </p:nvSpPr>
        <p:spPr>
          <a:xfrm>
            <a:off x="7859496" y="4912665"/>
            <a:ext cx="2567393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5" name="Google Shape;1425;p61"/>
          <p:cNvSpPr txBox="1">
            <a:spLocks noGrp="1"/>
          </p:cNvSpPr>
          <p:nvPr>
            <p:ph type="body" idx="4"/>
          </p:nvPr>
        </p:nvSpPr>
        <p:spPr>
          <a:xfrm>
            <a:off x="4307106" y="3460117"/>
            <a:ext cx="2144508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6" name="Google Shape;1426;p61"/>
          <p:cNvSpPr txBox="1">
            <a:spLocks noGrp="1"/>
          </p:cNvSpPr>
          <p:nvPr>
            <p:ph type="body" idx="5"/>
          </p:nvPr>
        </p:nvSpPr>
        <p:spPr>
          <a:xfrm>
            <a:off x="2358926" y="6152089"/>
            <a:ext cx="2144508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7" name="Google Shape;1427;p61"/>
          <p:cNvSpPr txBox="1">
            <a:spLocks noGrp="1"/>
          </p:cNvSpPr>
          <p:nvPr>
            <p:ph type="body" idx="6"/>
          </p:nvPr>
        </p:nvSpPr>
        <p:spPr>
          <a:xfrm>
            <a:off x="1271559" y="3460117"/>
            <a:ext cx="1966991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8" name="Google Shape;1428;p61"/>
          <p:cNvSpPr txBox="1">
            <a:spLocks noGrp="1"/>
          </p:cNvSpPr>
          <p:nvPr>
            <p:ph type="body" idx="7"/>
          </p:nvPr>
        </p:nvSpPr>
        <p:spPr>
          <a:xfrm>
            <a:off x="11635359" y="5538752"/>
            <a:ext cx="1966991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9" name="Google Shape;1429;p61"/>
          <p:cNvSpPr txBox="1">
            <a:spLocks noGrp="1"/>
          </p:cNvSpPr>
          <p:nvPr>
            <p:ph type="body" idx="8"/>
          </p:nvPr>
        </p:nvSpPr>
        <p:spPr>
          <a:xfrm>
            <a:off x="13750838" y="3278442"/>
            <a:ext cx="2144508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30" name="Google Shape;1430;p61"/>
          <p:cNvSpPr txBox="1">
            <a:spLocks noGrp="1"/>
          </p:cNvSpPr>
          <p:nvPr>
            <p:ph type="body" idx="9"/>
          </p:nvPr>
        </p:nvSpPr>
        <p:spPr>
          <a:xfrm>
            <a:off x="15223173" y="6117263"/>
            <a:ext cx="2144508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ny Keywords">
  <p:cSld name="many Keywords">
    <p:spTree>
      <p:nvGrpSpPr>
        <p:cNvPr id="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" name="Google Shape;1432;p62"/>
          <p:cNvSpPr/>
          <p:nvPr/>
        </p:nvSpPr>
        <p:spPr>
          <a:xfrm>
            <a:off x="10813369" y="4561118"/>
            <a:ext cx="3291116" cy="329111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33" name="Google Shape;1433;p62"/>
          <p:cNvSpPr/>
          <p:nvPr/>
        </p:nvSpPr>
        <p:spPr>
          <a:xfrm>
            <a:off x="2525080" y="2886529"/>
            <a:ext cx="831448" cy="831448"/>
          </a:xfrm>
          <a:prstGeom prst="ellipse">
            <a:avLst/>
          </a:prstGeom>
          <a:solidFill>
            <a:srgbClr val="B7DF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34" name="Google Shape;1434;p62"/>
          <p:cNvSpPr/>
          <p:nvPr/>
        </p:nvSpPr>
        <p:spPr>
          <a:xfrm>
            <a:off x="142825" y="2768886"/>
            <a:ext cx="1190374" cy="1190374"/>
          </a:xfrm>
          <a:prstGeom prst="ellipse">
            <a:avLst/>
          </a:prstGeom>
          <a:solidFill>
            <a:srgbClr val="FEDA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35" name="Google Shape;1435;p62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6" name="Google Shape;1436;p62"/>
          <p:cNvSpPr txBox="1">
            <a:spLocks noGrp="1"/>
          </p:cNvSpPr>
          <p:nvPr>
            <p:ph type="ftr" idx="11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7" name="Google Shape;1437;p62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1438" name="Google Shape;1438;p62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1432959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D8D8D"/>
              </a:buClr>
              <a:buSzPts val="2400"/>
              <a:buNone/>
              <a:defRPr i="1">
                <a:solidFill>
                  <a:srgbClr val="8D8D8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39" name="Google Shape;1439;p62"/>
          <p:cNvSpPr/>
          <p:nvPr/>
        </p:nvSpPr>
        <p:spPr>
          <a:xfrm>
            <a:off x="3238550" y="1399084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40" name="Google Shape;1440;p62"/>
          <p:cNvSpPr/>
          <p:nvPr/>
        </p:nvSpPr>
        <p:spPr>
          <a:xfrm>
            <a:off x="7079570" y="3093357"/>
            <a:ext cx="4125685" cy="4125685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41" name="Google Shape;1441;p62"/>
          <p:cNvSpPr/>
          <p:nvPr/>
        </p:nvSpPr>
        <p:spPr>
          <a:xfrm>
            <a:off x="4124098" y="2616195"/>
            <a:ext cx="3291116" cy="329111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42" name="Google Shape;1442;p62"/>
          <p:cNvSpPr/>
          <p:nvPr/>
        </p:nvSpPr>
        <p:spPr>
          <a:xfrm>
            <a:off x="2815772" y="5090417"/>
            <a:ext cx="2616652" cy="262346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43" name="Google Shape;1443;p62"/>
          <p:cNvSpPr/>
          <p:nvPr/>
        </p:nvSpPr>
        <p:spPr>
          <a:xfrm>
            <a:off x="738012" y="3283849"/>
            <a:ext cx="2616652" cy="262346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44" name="Google Shape;1444;p62"/>
          <p:cNvSpPr/>
          <p:nvPr/>
        </p:nvSpPr>
        <p:spPr>
          <a:xfrm>
            <a:off x="15162214" y="4520290"/>
            <a:ext cx="2774041" cy="277404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45" name="Google Shape;1445;p62"/>
          <p:cNvSpPr/>
          <p:nvPr/>
        </p:nvSpPr>
        <p:spPr>
          <a:xfrm>
            <a:off x="12811809" y="2448869"/>
            <a:ext cx="3020781" cy="302078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46" name="Google Shape;1446;p62"/>
          <p:cNvSpPr/>
          <p:nvPr/>
        </p:nvSpPr>
        <p:spPr>
          <a:xfrm>
            <a:off x="427655" y="5257626"/>
            <a:ext cx="1299369" cy="1299369"/>
          </a:xfrm>
          <a:prstGeom prst="ellipse">
            <a:avLst/>
          </a:prstGeom>
          <a:solidFill>
            <a:srgbClr val="D08D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47" name="Google Shape;1447;p62"/>
          <p:cNvSpPr/>
          <p:nvPr/>
        </p:nvSpPr>
        <p:spPr>
          <a:xfrm>
            <a:off x="6122252" y="5907310"/>
            <a:ext cx="1014526" cy="1014526"/>
          </a:xfrm>
          <a:prstGeom prst="ellipse">
            <a:avLst/>
          </a:prstGeom>
          <a:solidFill>
            <a:srgbClr val="8DE3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48" name="Google Shape;1448;p62"/>
          <p:cNvSpPr/>
          <p:nvPr/>
        </p:nvSpPr>
        <p:spPr>
          <a:xfrm>
            <a:off x="11749073" y="2894039"/>
            <a:ext cx="1190374" cy="1190374"/>
          </a:xfrm>
          <a:prstGeom prst="ellipse">
            <a:avLst/>
          </a:prstGeom>
          <a:solidFill>
            <a:srgbClr val="FEC87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49" name="Google Shape;1449;p62"/>
          <p:cNvSpPr/>
          <p:nvPr/>
        </p:nvSpPr>
        <p:spPr>
          <a:xfrm>
            <a:off x="16623653" y="3543536"/>
            <a:ext cx="415724" cy="415724"/>
          </a:xfrm>
          <a:prstGeom prst="ellipse">
            <a:avLst/>
          </a:prstGeom>
          <a:solidFill>
            <a:srgbClr val="FD91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50" name="Google Shape;1450;p62"/>
          <p:cNvSpPr/>
          <p:nvPr/>
        </p:nvSpPr>
        <p:spPr>
          <a:xfrm>
            <a:off x="17009954" y="2308815"/>
            <a:ext cx="824698" cy="824698"/>
          </a:xfrm>
          <a:prstGeom prst="ellipse">
            <a:avLst/>
          </a:prstGeom>
          <a:solidFill>
            <a:srgbClr val="FED9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51" name="Google Shape;1451;p62"/>
          <p:cNvSpPr/>
          <p:nvPr/>
        </p:nvSpPr>
        <p:spPr>
          <a:xfrm>
            <a:off x="14322199" y="6669311"/>
            <a:ext cx="1044568" cy="1044568"/>
          </a:xfrm>
          <a:prstGeom prst="ellipse">
            <a:avLst/>
          </a:prstGeom>
          <a:solidFill>
            <a:srgbClr val="53D6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52" name="Google Shape;1452;p62"/>
          <p:cNvSpPr/>
          <p:nvPr/>
        </p:nvSpPr>
        <p:spPr>
          <a:xfrm>
            <a:off x="15574563" y="2608030"/>
            <a:ext cx="944436" cy="944436"/>
          </a:xfrm>
          <a:prstGeom prst="ellipse">
            <a:avLst/>
          </a:prstGeom>
          <a:solidFill>
            <a:srgbClr val="DFB2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53" name="Google Shape;1453;p62"/>
          <p:cNvSpPr/>
          <p:nvPr/>
        </p:nvSpPr>
        <p:spPr>
          <a:xfrm>
            <a:off x="11205254" y="3841537"/>
            <a:ext cx="678753" cy="678753"/>
          </a:xfrm>
          <a:prstGeom prst="ellipse">
            <a:avLst/>
          </a:prstGeom>
          <a:solidFill>
            <a:srgbClr val="CFEAA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54" name="Google Shape;1454;p62"/>
          <p:cNvSpPr/>
          <p:nvPr/>
        </p:nvSpPr>
        <p:spPr>
          <a:xfrm>
            <a:off x="3562526" y="3468811"/>
            <a:ext cx="415724" cy="415724"/>
          </a:xfrm>
          <a:prstGeom prst="ellipse">
            <a:avLst/>
          </a:prstGeom>
          <a:solidFill>
            <a:srgbClr val="9BD4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55" name="Google Shape;1455;p62"/>
          <p:cNvSpPr/>
          <p:nvPr/>
        </p:nvSpPr>
        <p:spPr>
          <a:xfrm>
            <a:off x="13832175" y="5972995"/>
            <a:ext cx="794593" cy="794593"/>
          </a:xfrm>
          <a:prstGeom prst="ellipse">
            <a:avLst/>
          </a:prstGeom>
          <a:solidFill>
            <a:srgbClr val="6592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56" name="Google Shape;1456;p62"/>
          <p:cNvSpPr/>
          <p:nvPr/>
        </p:nvSpPr>
        <p:spPr>
          <a:xfrm>
            <a:off x="2418475" y="6477963"/>
            <a:ext cx="794593" cy="794593"/>
          </a:xfrm>
          <a:prstGeom prst="ellipse">
            <a:avLst/>
          </a:prstGeom>
          <a:solidFill>
            <a:srgbClr val="FD91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57" name="Google Shape;1457;p62"/>
          <p:cNvSpPr txBox="1">
            <a:spLocks noGrp="1"/>
          </p:cNvSpPr>
          <p:nvPr>
            <p:ph type="body" idx="2"/>
          </p:nvPr>
        </p:nvSpPr>
        <p:spPr>
          <a:xfrm>
            <a:off x="7858716" y="4082887"/>
            <a:ext cx="2567393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58" name="Google Shape;1458;p62"/>
          <p:cNvSpPr txBox="1">
            <a:spLocks noGrp="1"/>
          </p:cNvSpPr>
          <p:nvPr>
            <p:ph type="body" idx="3"/>
          </p:nvPr>
        </p:nvSpPr>
        <p:spPr>
          <a:xfrm>
            <a:off x="7415214" y="4727551"/>
            <a:ext cx="3398155" cy="1651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59" name="Google Shape;1459;p62"/>
          <p:cNvSpPr txBox="1">
            <a:spLocks noGrp="1"/>
          </p:cNvSpPr>
          <p:nvPr>
            <p:ph type="body" idx="4"/>
          </p:nvPr>
        </p:nvSpPr>
        <p:spPr>
          <a:xfrm>
            <a:off x="4421752" y="3093357"/>
            <a:ext cx="2567393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0" name="Google Shape;1460;p62"/>
          <p:cNvSpPr txBox="1">
            <a:spLocks noGrp="1"/>
          </p:cNvSpPr>
          <p:nvPr>
            <p:ph type="body" idx="5"/>
          </p:nvPr>
        </p:nvSpPr>
        <p:spPr>
          <a:xfrm>
            <a:off x="4238171" y="3738021"/>
            <a:ext cx="3018972" cy="1651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1" name="Google Shape;1461;p62"/>
          <p:cNvSpPr txBox="1">
            <a:spLocks noGrp="1"/>
          </p:cNvSpPr>
          <p:nvPr>
            <p:ph type="body" idx="6"/>
          </p:nvPr>
        </p:nvSpPr>
        <p:spPr>
          <a:xfrm>
            <a:off x="11133022" y="5044936"/>
            <a:ext cx="2567393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2" name="Google Shape;1462;p62"/>
          <p:cNvSpPr txBox="1">
            <a:spLocks noGrp="1"/>
          </p:cNvSpPr>
          <p:nvPr>
            <p:ph type="body" idx="7"/>
          </p:nvPr>
        </p:nvSpPr>
        <p:spPr>
          <a:xfrm>
            <a:off x="10949441" y="5689600"/>
            <a:ext cx="3018972" cy="1651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3" name="Google Shape;1463;p62"/>
          <p:cNvSpPr txBox="1">
            <a:spLocks noGrp="1"/>
          </p:cNvSpPr>
          <p:nvPr>
            <p:ph type="body" idx="8"/>
          </p:nvPr>
        </p:nvSpPr>
        <p:spPr>
          <a:xfrm>
            <a:off x="2815771" y="5994292"/>
            <a:ext cx="2567393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4" name="Google Shape;1464;p62"/>
          <p:cNvSpPr txBox="1">
            <a:spLocks noGrp="1"/>
          </p:cNvSpPr>
          <p:nvPr>
            <p:ph type="body" idx="9"/>
          </p:nvPr>
        </p:nvSpPr>
        <p:spPr>
          <a:xfrm>
            <a:off x="738012" y="4177230"/>
            <a:ext cx="2567393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5" name="Google Shape;1465;p62"/>
          <p:cNvSpPr txBox="1">
            <a:spLocks noGrp="1"/>
          </p:cNvSpPr>
          <p:nvPr>
            <p:ph type="body" idx="13"/>
          </p:nvPr>
        </p:nvSpPr>
        <p:spPr>
          <a:xfrm>
            <a:off x="12938327" y="3542461"/>
            <a:ext cx="2766130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6" name="Google Shape;1466;p62"/>
          <p:cNvSpPr txBox="1">
            <a:spLocks noGrp="1"/>
          </p:cNvSpPr>
          <p:nvPr>
            <p:ph type="body" idx="14"/>
          </p:nvPr>
        </p:nvSpPr>
        <p:spPr>
          <a:xfrm>
            <a:off x="15170125" y="5506194"/>
            <a:ext cx="2766130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7" name="Google Shape;1467;p62"/>
          <p:cNvSpPr txBox="1">
            <a:spLocks noGrp="1"/>
          </p:cNvSpPr>
          <p:nvPr>
            <p:ph type="body" idx="15"/>
          </p:nvPr>
        </p:nvSpPr>
        <p:spPr>
          <a:xfrm>
            <a:off x="1799594" y="7997587"/>
            <a:ext cx="14674119" cy="1446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8" name="Google Shape;1468;p62"/>
          <p:cNvSpPr/>
          <p:nvPr/>
        </p:nvSpPr>
        <p:spPr>
          <a:xfrm>
            <a:off x="7522233" y="7892109"/>
            <a:ext cx="3240360" cy="7200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orage">
  <p:cSld name="Storage">
    <p:spTree>
      <p:nvGrpSpPr>
        <p:cNvPr id="1" name="Shape 1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0" name="Google Shape;1470;p63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1" name="Google Shape;1471;p63"/>
          <p:cNvSpPr txBox="1">
            <a:spLocks noGrp="1"/>
          </p:cNvSpPr>
          <p:nvPr>
            <p:ph type="ftr" idx="11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2" name="Google Shape;1472;p63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1473" name="Google Shape;1473;p63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1432959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D8D8D"/>
              </a:buClr>
              <a:buSzPts val="2400"/>
              <a:buNone/>
              <a:defRPr i="1">
                <a:solidFill>
                  <a:srgbClr val="8D8D8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74" name="Google Shape;1474;p63"/>
          <p:cNvSpPr/>
          <p:nvPr/>
        </p:nvSpPr>
        <p:spPr>
          <a:xfrm>
            <a:off x="3238550" y="1399084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475" name="Google Shape;1475;p63"/>
          <p:cNvGrpSpPr/>
          <p:nvPr/>
        </p:nvGrpSpPr>
        <p:grpSpPr>
          <a:xfrm>
            <a:off x="7798236" y="3354576"/>
            <a:ext cx="2688353" cy="4554631"/>
            <a:chOff x="7305638" y="3002101"/>
            <a:chExt cx="2688353" cy="4554631"/>
          </a:xfrm>
        </p:grpSpPr>
        <p:grpSp>
          <p:nvGrpSpPr>
            <p:cNvPr id="1476" name="Google Shape;1476;p63"/>
            <p:cNvGrpSpPr/>
            <p:nvPr/>
          </p:nvGrpSpPr>
          <p:grpSpPr>
            <a:xfrm>
              <a:off x="8267831" y="5345989"/>
              <a:ext cx="763508" cy="2210743"/>
              <a:chOff x="8267831" y="5345989"/>
              <a:chExt cx="763508" cy="2210743"/>
            </a:xfrm>
          </p:grpSpPr>
          <p:sp>
            <p:nvSpPr>
              <p:cNvPr id="1477" name="Google Shape;1477;p63"/>
              <p:cNvSpPr/>
              <p:nvPr/>
            </p:nvSpPr>
            <p:spPr>
              <a:xfrm>
                <a:off x="8267831" y="5345989"/>
                <a:ext cx="763508" cy="2210743"/>
              </a:xfrm>
              <a:prstGeom prst="ellipse">
                <a:avLst/>
              </a:prstGeom>
              <a:solidFill>
                <a:srgbClr val="FEDAA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478" name="Google Shape;1478;p63"/>
              <p:cNvSpPr/>
              <p:nvPr/>
            </p:nvSpPr>
            <p:spPr>
              <a:xfrm>
                <a:off x="8366877" y="5498390"/>
                <a:ext cx="566334" cy="163982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sp>
          <p:nvSpPr>
            <p:cNvPr id="1479" name="Google Shape;1479;p63"/>
            <p:cNvSpPr/>
            <p:nvPr/>
          </p:nvSpPr>
          <p:spPr>
            <a:xfrm rot="10800000">
              <a:off x="7932506" y="3996103"/>
              <a:ext cx="1435076" cy="2370993"/>
            </a:xfrm>
            <a:custGeom>
              <a:avLst/>
              <a:gdLst/>
              <a:ahLst/>
              <a:cxnLst/>
              <a:rect l="l" t="t" r="r" b="b"/>
              <a:pathLst>
                <a:path w="1969479" h="3253919" extrusionOk="0">
                  <a:moveTo>
                    <a:pt x="984740" y="3253919"/>
                  </a:moveTo>
                  <a:cubicBezTo>
                    <a:pt x="362425" y="2811676"/>
                    <a:pt x="-3869" y="2109952"/>
                    <a:pt x="30" y="1362802"/>
                  </a:cubicBezTo>
                  <a:cubicBezTo>
                    <a:pt x="2628" y="865042"/>
                    <a:pt x="169314" y="389014"/>
                    <a:pt x="468726" y="0"/>
                  </a:cubicBezTo>
                  <a:lnTo>
                    <a:pt x="984740" y="0"/>
                  </a:lnTo>
                  <a:lnTo>
                    <a:pt x="1500508" y="0"/>
                  </a:lnTo>
                  <a:cubicBezTo>
                    <a:pt x="1805017" y="395392"/>
                    <a:pt x="1972090" y="880450"/>
                    <a:pt x="1969449" y="1386333"/>
                  </a:cubicBezTo>
                  <a:cubicBezTo>
                    <a:pt x="1965591" y="2125578"/>
                    <a:pt x="1599814" y="2816889"/>
                    <a:pt x="984740" y="325391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grpSp>
          <p:nvGrpSpPr>
            <p:cNvPr id="1480" name="Google Shape;1480;p63"/>
            <p:cNvGrpSpPr/>
            <p:nvPr/>
          </p:nvGrpSpPr>
          <p:grpSpPr>
            <a:xfrm flipH="1">
              <a:off x="8650044" y="5266273"/>
              <a:ext cx="1343947" cy="1366912"/>
              <a:chOff x="7305639" y="5547570"/>
              <a:chExt cx="1343947" cy="1366912"/>
            </a:xfrm>
          </p:grpSpPr>
          <p:sp>
            <p:nvSpPr>
              <p:cNvPr id="1481" name="Google Shape;1481;p63"/>
              <p:cNvSpPr/>
              <p:nvPr/>
            </p:nvSpPr>
            <p:spPr>
              <a:xfrm rot="5400000">
                <a:off x="7305639" y="6450248"/>
                <a:ext cx="464234" cy="464234"/>
              </a:xfrm>
              <a:prstGeom prst="rtTriangle">
                <a:avLst/>
              </a:prstGeom>
              <a:solidFill>
                <a:srgbClr val="A101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482" name="Google Shape;1482;p63"/>
              <p:cNvSpPr/>
              <p:nvPr/>
            </p:nvSpPr>
            <p:spPr>
              <a:xfrm rot="-5400000">
                <a:off x="7305639" y="5547571"/>
                <a:ext cx="464234" cy="464234"/>
              </a:xfrm>
              <a:prstGeom prst="rtTriangle">
                <a:avLst/>
              </a:prstGeom>
              <a:solidFill>
                <a:srgbClr val="A101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483" name="Google Shape;1483;p63"/>
              <p:cNvSpPr/>
              <p:nvPr/>
            </p:nvSpPr>
            <p:spPr>
              <a:xfrm>
                <a:off x="7305639" y="6011805"/>
                <a:ext cx="464234" cy="438443"/>
              </a:xfrm>
              <a:prstGeom prst="rect">
                <a:avLst/>
              </a:prstGeom>
              <a:solidFill>
                <a:srgbClr val="A101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484" name="Google Shape;1484;p63"/>
              <p:cNvSpPr/>
              <p:nvPr/>
            </p:nvSpPr>
            <p:spPr>
              <a:xfrm>
                <a:off x="7769874" y="5547570"/>
                <a:ext cx="879712" cy="902678"/>
              </a:xfrm>
              <a:prstGeom prst="rect">
                <a:avLst/>
              </a:prstGeom>
              <a:solidFill>
                <a:srgbClr val="A101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grpSp>
          <p:nvGrpSpPr>
            <p:cNvPr id="1485" name="Google Shape;1485;p63"/>
            <p:cNvGrpSpPr/>
            <p:nvPr/>
          </p:nvGrpSpPr>
          <p:grpSpPr>
            <a:xfrm>
              <a:off x="7305638" y="5266273"/>
              <a:ext cx="1343947" cy="1366912"/>
              <a:chOff x="7305639" y="5547570"/>
              <a:chExt cx="1343947" cy="1366912"/>
            </a:xfrm>
          </p:grpSpPr>
          <p:sp>
            <p:nvSpPr>
              <p:cNvPr id="1486" name="Google Shape;1486;p63"/>
              <p:cNvSpPr/>
              <p:nvPr/>
            </p:nvSpPr>
            <p:spPr>
              <a:xfrm rot="5400000">
                <a:off x="7305639" y="6450248"/>
                <a:ext cx="464234" cy="464234"/>
              </a:xfrm>
              <a:prstGeom prst="rtTriangle">
                <a:avLst/>
              </a:prstGeom>
              <a:solidFill>
                <a:srgbClr val="A101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487" name="Google Shape;1487;p63"/>
              <p:cNvSpPr/>
              <p:nvPr/>
            </p:nvSpPr>
            <p:spPr>
              <a:xfrm rot="-5400000">
                <a:off x="7305639" y="5547571"/>
                <a:ext cx="464234" cy="464234"/>
              </a:xfrm>
              <a:prstGeom prst="rtTriangle">
                <a:avLst/>
              </a:prstGeom>
              <a:solidFill>
                <a:srgbClr val="A101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488" name="Google Shape;1488;p63"/>
              <p:cNvSpPr/>
              <p:nvPr/>
            </p:nvSpPr>
            <p:spPr>
              <a:xfrm>
                <a:off x="7305639" y="6011805"/>
                <a:ext cx="464234" cy="438443"/>
              </a:xfrm>
              <a:prstGeom prst="rect">
                <a:avLst/>
              </a:prstGeom>
              <a:solidFill>
                <a:srgbClr val="A101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489" name="Google Shape;1489;p63"/>
              <p:cNvSpPr/>
              <p:nvPr/>
            </p:nvSpPr>
            <p:spPr>
              <a:xfrm>
                <a:off x="7769874" y="5547570"/>
                <a:ext cx="879712" cy="902678"/>
              </a:xfrm>
              <a:prstGeom prst="rect">
                <a:avLst/>
              </a:prstGeom>
              <a:solidFill>
                <a:srgbClr val="A101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grpSp>
          <p:nvGrpSpPr>
            <p:cNvPr id="1490" name="Google Shape;1490;p63"/>
            <p:cNvGrpSpPr/>
            <p:nvPr/>
          </p:nvGrpSpPr>
          <p:grpSpPr>
            <a:xfrm>
              <a:off x="7665303" y="3002101"/>
              <a:ext cx="1969480" cy="3253919"/>
              <a:chOff x="7665303" y="3002101"/>
              <a:chExt cx="1969480" cy="3253919"/>
            </a:xfrm>
          </p:grpSpPr>
          <p:sp>
            <p:nvSpPr>
              <p:cNvPr id="1491" name="Google Shape;1491;p63"/>
              <p:cNvSpPr/>
              <p:nvPr/>
            </p:nvSpPr>
            <p:spPr>
              <a:xfrm rot="10800000">
                <a:off x="8650043" y="3002101"/>
                <a:ext cx="984740" cy="3253919"/>
              </a:xfrm>
              <a:custGeom>
                <a:avLst/>
                <a:gdLst/>
                <a:ahLst/>
                <a:cxnLst/>
                <a:rect l="l" t="t" r="r" b="b"/>
                <a:pathLst>
                  <a:path w="984740" h="3253919" extrusionOk="0">
                    <a:moveTo>
                      <a:pt x="984740" y="3253919"/>
                    </a:moveTo>
                    <a:cubicBezTo>
                      <a:pt x="362425" y="2811676"/>
                      <a:pt x="-3869" y="2109952"/>
                      <a:pt x="30" y="1362802"/>
                    </a:cubicBezTo>
                    <a:cubicBezTo>
                      <a:pt x="2628" y="865042"/>
                      <a:pt x="169314" y="389014"/>
                      <a:pt x="468726" y="0"/>
                    </a:cubicBezTo>
                    <a:lnTo>
                      <a:pt x="984740" y="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492" name="Google Shape;1492;p63"/>
              <p:cNvSpPr/>
              <p:nvPr/>
            </p:nvSpPr>
            <p:spPr>
              <a:xfrm>
                <a:off x="7665303" y="3002101"/>
                <a:ext cx="984740" cy="3253919"/>
              </a:xfrm>
              <a:custGeom>
                <a:avLst/>
                <a:gdLst/>
                <a:ahLst/>
                <a:cxnLst/>
                <a:rect l="l" t="t" r="r" b="b"/>
                <a:pathLst>
                  <a:path w="984740" h="3253919" extrusionOk="0">
                    <a:moveTo>
                      <a:pt x="984740" y="0"/>
                    </a:moveTo>
                    <a:lnTo>
                      <a:pt x="984740" y="3253919"/>
                    </a:lnTo>
                    <a:lnTo>
                      <a:pt x="468972" y="3253919"/>
                    </a:lnTo>
                    <a:cubicBezTo>
                      <a:pt x="164463" y="2858527"/>
                      <a:pt x="-2610" y="2373469"/>
                      <a:pt x="31" y="1867586"/>
                    </a:cubicBezTo>
                    <a:cubicBezTo>
                      <a:pt x="3889" y="1128341"/>
                      <a:pt x="369666" y="437030"/>
                      <a:pt x="984740" y="0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grpSp>
          <p:nvGrpSpPr>
            <p:cNvPr id="1493" name="Google Shape;1493;p63"/>
            <p:cNvGrpSpPr/>
            <p:nvPr/>
          </p:nvGrpSpPr>
          <p:grpSpPr>
            <a:xfrm>
              <a:off x="7830833" y="3002102"/>
              <a:ext cx="1639326" cy="1035326"/>
              <a:chOff x="7830833" y="3002102"/>
              <a:chExt cx="1639326" cy="1035326"/>
            </a:xfrm>
          </p:grpSpPr>
          <p:sp>
            <p:nvSpPr>
              <p:cNvPr id="1494" name="Google Shape;1494;p63"/>
              <p:cNvSpPr/>
              <p:nvPr/>
            </p:nvSpPr>
            <p:spPr>
              <a:xfrm rot="10800000">
                <a:off x="8650043" y="3002102"/>
                <a:ext cx="820116" cy="1035325"/>
              </a:xfrm>
              <a:custGeom>
                <a:avLst/>
                <a:gdLst/>
                <a:ahLst/>
                <a:cxnLst/>
                <a:rect l="l" t="t" r="r" b="b"/>
                <a:pathLst>
                  <a:path w="820116" h="1035325" extrusionOk="0">
                    <a:moveTo>
                      <a:pt x="820116" y="1035325"/>
                    </a:moveTo>
                    <a:cubicBezTo>
                      <a:pt x="445216" y="768905"/>
                      <a:pt x="163231" y="408315"/>
                      <a:pt x="0" y="0"/>
                    </a:cubicBezTo>
                    <a:lnTo>
                      <a:pt x="820116" y="0"/>
                    </a:lnTo>
                    <a:close/>
                  </a:path>
                </a:pathLst>
              </a:custGeom>
              <a:solidFill>
                <a:srgbClr val="A101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495" name="Google Shape;1495;p63"/>
              <p:cNvSpPr/>
              <p:nvPr/>
            </p:nvSpPr>
            <p:spPr>
              <a:xfrm>
                <a:off x="7830833" y="3002102"/>
                <a:ext cx="819211" cy="1035326"/>
              </a:xfrm>
              <a:custGeom>
                <a:avLst/>
                <a:gdLst/>
                <a:ahLst/>
                <a:cxnLst/>
                <a:rect l="l" t="t" r="r" b="b"/>
                <a:pathLst>
                  <a:path w="819211" h="1035326" extrusionOk="0">
                    <a:moveTo>
                      <a:pt x="819211" y="0"/>
                    </a:moveTo>
                    <a:lnTo>
                      <a:pt x="819211" y="1035326"/>
                    </a:lnTo>
                    <a:lnTo>
                      <a:pt x="0" y="1035326"/>
                    </a:lnTo>
                    <a:cubicBezTo>
                      <a:pt x="162564" y="626542"/>
                      <a:pt x="444666" y="266126"/>
                      <a:pt x="819211" y="0"/>
                    </a:cubicBezTo>
                    <a:close/>
                  </a:path>
                </a:pathLst>
              </a:custGeom>
              <a:solidFill>
                <a:srgbClr val="F1024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grpSp>
          <p:nvGrpSpPr>
            <p:cNvPr id="1496" name="Google Shape;1496;p63"/>
            <p:cNvGrpSpPr/>
            <p:nvPr/>
          </p:nvGrpSpPr>
          <p:grpSpPr>
            <a:xfrm>
              <a:off x="8239071" y="3682019"/>
              <a:ext cx="821030" cy="821030"/>
              <a:chOff x="11914174" y="3199309"/>
              <a:chExt cx="990518" cy="990518"/>
            </a:xfrm>
          </p:grpSpPr>
          <p:sp>
            <p:nvSpPr>
              <p:cNvPr id="1497" name="Google Shape;1497;p63"/>
              <p:cNvSpPr/>
              <p:nvPr/>
            </p:nvSpPr>
            <p:spPr>
              <a:xfrm>
                <a:off x="11914174" y="3199309"/>
                <a:ext cx="990518" cy="990518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498" name="Google Shape;1498;p63"/>
              <p:cNvSpPr/>
              <p:nvPr/>
            </p:nvSpPr>
            <p:spPr>
              <a:xfrm>
                <a:off x="12002891" y="3288026"/>
                <a:ext cx="813084" cy="81308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grpSp>
          <p:nvGrpSpPr>
            <p:cNvPr id="1499" name="Google Shape;1499;p63"/>
            <p:cNvGrpSpPr/>
            <p:nvPr/>
          </p:nvGrpSpPr>
          <p:grpSpPr>
            <a:xfrm>
              <a:off x="8562396" y="5264781"/>
              <a:ext cx="174376" cy="1354190"/>
              <a:chOff x="8562396" y="5264781"/>
              <a:chExt cx="174376" cy="1354190"/>
            </a:xfrm>
          </p:grpSpPr>
          <p:sp>
            <p:nvSpPr>
              <p:cNvPr id="1500" name="Google Shape;1500;p63"/>
              <p:cNvSpPr/>
              <p:nvPr/>
            </p:nvSpPr>
            <p:spPr>
              <a:xfrm rot="10800000">
                <a:off x="8649584" y="5264781"/>
                <a:ext cx="87188" cy="1354190"/>
              </a:xfrm>
              <a:custGeom>
                <a:avLst/>
                <a:gdLst/>
                <a:ahLst/>
                <a:cxnLst/>
                <a:rect l="l" t="t" r="r" b="b"/>
                <a:pathLst>
                  <a:path w="232411" h="2119037" extrusionOk="0">
                    <a:moveTo>
                      <a:pt x="232411" y="2119037"/>
                    </a:moveTo>
                    <a:lnTo>
                      <a:pt x="0" y="2119037"/>
                    </a:lnTo>
                    <a:lnTo>
                      <a:pt x="116205" y="0"/>
                    </a:lnTo>
                    <a:lnTo>
                      <a:pt x="232411" y="0"/>
                    </a:lnTo>
                    <a:close/>
                  </a:path>
                </a:pathLst>
              </a:custGeom>
              <a:solidFill>
                <a:srgbClr val="A101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501" name="Google Shape;1501;p63"/>
              <p:cNvSpPr/>
              <p:nvPr/>
            </p:nvSpPr>
            <p:spPr>
              <a:xfrm rot="10800000" flipH="1">
                <a:off x="8562396" y="5264781"/>
                <a:ext cx="87188" cy="1354190"/>
              </a:xfrm>
              <a:custGeom>
                <a:avLst/>
                <a:gdLst/>
                <a:ahLst/>
                <a:cxnLst/>
                <a:rect l="l" t="t" r="r" b="b"/>
                <a:pathLst>
                  <a:path w="232411" h="2119037" extrusionOk="0">
                    <a:moveTo>
                      <a:pt x="232411" y="2119037"/>
                    </a:moveTo>
                    <a:lnTo>
                      <a:pt x="0" y="2119037"/>
                    </a:lnTo>
                    <a:lnTo>
                      <a:pt x="116205" y="0"/>
                    </a:lnTo>
                    <a:lnTo>
                      <a:pt x="232411" y="0"/>
                    </a:lnTo>
                    <a:close/>
                  </a:path>
                </a:pathLst>
              </a:custGeom>
              <a:solidFill>
                <a:srgbClr val="F1024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file 3">
  <p:cSld name="Profile 3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67"/>
          <p:cNvSpPr/>
          <p:nvPr/>
        </p:nvSpPr>
        <p:spPr>
          <a:xfrm>
            <a:off x="6099984" y="4672631"/>
            <a:ext cx="811957" cy="81195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5" name="Google Shape;95;p67"/>
          <p:cNvSpPr/>
          <p:nvPr/>
        </p:nvSpPr>
        <p:spPr>
          <a:xfrm>
            <a:off x="1870398" y="1163191"/>
            <a:ext cx="5060429" cy="5060429"/>
          </a:xfrm>
          <a:prstGeom prst="ellipse">
            <a:avLst/>
          </a:prstGeom>
          <a:solidFill>
            <a:srgbClr val="0081A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6" name="Google Shape;96;p67"/>
          <p:cNvSpPr/>
          <p:nvPr/>
        </p:nvSpPr>
        <p:spPr>
          <a:xfrm>
            <a:off x="1268264" y="1756094"/>
            <a:ext cx="1368152" cy="1368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7" name="Google Shape;97;p67"/>
          <p:cNvSpPr/>
          <p:nvPr/>
        </p:nvSpPr>
        <p:spPr>
          <a:xfrm>
            <a:off x="1706513" y="1039044"/>
            <a:ext cx="5060429" cy="5060429"/>
          </a:xfrm>
          <a:prstGeom prst="ellipse">
            <a:avLst/>
          </a:prstGeom>
          <a:solidFill>
            <a:srgbClr val="53D6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8" name="Google Shape;98;p67"/>
          <p:cNvSpPr txBox="1">
            <a:spLocks noGrp="1"/>
          </p:cNvSpPr>
          <p:nvPr>
            <p:ph type="title"/>
          </p:nvPr>
        </p:nvSpPr>
        <p:spPr>
          <a:xfrm>
            <a:off x="7545905" y="1111052"/>
            <a:ext cx="9577064" cy="1350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600"/>
              <a:buFont typeface="Ultra"/>
              <a:buNone/>
              <a:defRPr sz="6600">
                <a:solidFill>
                  <a:schemeClr val="dk2"/>
                </a:solidFill>
                <a:latin typeface="Ultra"/>
                <a:ea typeface="Ultra"/>
                <a:cs typeface="Ultra"/>
                <a:sym typeface="Ult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7"/>
          <p:cNvSpPr/>
          <p:nvPr/>
        </p:nvSpPr>
        <p:spPr>
          <a:xfrm>
            <a:off x="7689921" y="2477183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0" name="Google Shape;100;p67"/>
          <p:cNvSpPr txBox="1">
            <a:spLocks noGrp="1"/>
          </p:cNvSpPr>
          <p:nvPr>
            <p:ph type="body" idx="1"/>
          </p:nvPr>
        </p:nvSpPr>
        <p:spPr>
          <a:xfrm>
            <a:off x="7545905" y="2549853"/>
            <a:ext cx="9577064" cy="935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0081A9"/>
              </a:buClr>
              <a:buSzPts val="3200"/>
              <a:buNone/>
              <a:defRPr sz="3200" i="1">
                <a:solidFill>
                  <a:srgbClr val="0081A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67"/>
          <p:cNvSpPr>
            <a:spLocks noGrp="1"/>
          </p:cNvSpPr>
          <p:nvPr>
            <p:ph type="pic" idx="2"/>
          </p:nvPr>
        </p:nvSpPr>
        <p:spPr>
          <a:xfrm>
            <a:off x="1870398" y="1163191"/>
            <a:ext cx="4916413" cy="4916413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67"/>
          <p:cNvSpPr/>
          <p:nvPr/>
        </p:nvSpPr>
        <p:spPr>
          <a:xfrm>
            <a:off x="8104770" y="3838753"/>
            <a:ext cx="1296145" cy="129614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3" name="Google Shape;103;p67"/>
          <p:cNvSpPr>
            <a:spLocks noGrp="1"/>
          </p:cNvSpPr>
          <p:nvPr>
            <p:ph type="pic" idx="3"/>
          </p:nvPr>
        </p:nvSpPr>
        <p:spPr>
          <a:xfrm>
            <a:off x="8440247" y="4174230"/>
            <a:ext cx="625191" cy="625191"/>
          </a:xfrm>
          <a:prstGeom prst="rect">
            <a:avLst/>
          </a:prstGeom>
          <a:noFill/>
          <a:ln>
            <a:noFill/>
          </a:ln>
        </p:spPr>
      </p:sp>
      <p:sp>
        <p:nvSpPr>
          <p:cNvPr id="104" name="Google Shape;104;p67"/>
          <p:cNvSpPr/>
          <p:nvPr/>
        </p:nvSpPr>
        <p:spPr>
          <a:xfrm>
            <a:off x="10720458" y="3838752"/>
            <a:ext cx="1296145" cy="129614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5" name="Google Shape;105;p67"/>
          <p:cNvSpPr/>
          <p:nvPr/>
        </p:nvSpPr>
        <p:spPr>
          <a:xfrm>
            <a:off x="13319670" y="3838751"/>
            <a:ext cx="1296145" cy="129614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6" name="Google Shape;106;p67"/>
          <p:cNvSpPr>
            <a:spLocks noGrp="1"/>
          </p:cNvSpPr>
          <p:nvPr>
            <p:ph type="pic" idx="4"/>
          </p:nvPr>
        </p:nvSpPr>
        <p:spPr>
          <a:xfrm>
            <a:off x="11055935" y="4174229"/>
            <a:ext cx="625191" cy="625191"/>
          </a:xfrm>
          <a:prstGeom prst="rect">
            <a:avLst/>
          </a:prstGeom>
          <a:noFill/>
          <a:ln>
            <a:noFill/>
          </a:ln>
        </p:spPr>
      </p:sp>
      <p:sp>
        <p:nvSpPr>
          <p:cNvPr id="107" name="Google Shape;107;p67"/>
          <p:cNvSpPr>
            <a:spLocks noGrp="1"/>
          </p:cNvSpPr>
          <p:nvPr>
            <p:ph type="pic" idx="5"/>
          </p:nvPr>
        </p:nvSpPr>
        <p:spPr>
          <a:xfrm>
            <a:off x="13655147" y="4174228"/>
            <a:ext cx="625191" cy="625191"/>
          </a:xfrm>
          <a:prstGeom prst="rect">
            <a:avLst/>
          </a:prstGeom>
          <a:noFill/>
          <a:ln>
            <a:noFill/>
          </a:ln>
        </p:spPr>
      </p:sp>
      <p:sp>
        <p:nvSpPr>
          <p:cNvPr id="108" name="Google Shape;108;p67"/>
          <p:cNvSpPr txBox="1">
            <a:spLocks noGrp="1"/>
          </p:cNvSpPr>
          <p:nvPr>
            <p:ph type="body" idx="6"/>
          </p:nvPr>
        </p:nvSpPr>
        <p:spPr>
          <a:xfrm>
            <a:off x="7541830" y="5279575"/>
            <a:ext cx="2448272" cy="935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 i="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67"/>
          <p:cNvSpPr txBox="1">
            <a:spLocks noGrp="1"/>
          </p:cNvSpPr>
          <p:nvPr>
            <p:ph type="body" idx="7"/>
          </p:nvPr>
        </p:nvSpPr>
        <p:spPr>
          <a:xfrm>
            <a:off x="10151318" y="5279575"/>
            <a:ext cx="2448272" cy="935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 i="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67"/>
          <p:cNvSpPr txBox="1">
            <a:spLocks noGrp="1"/>
          </p:cNvSpPr>
          <p:nvPr>
            <p:ph type="body" idx="8"/>
          </p:nvPr>
        </p:nvSpPr>
        <p:spPr>
          <a:xfrm>
            <a:off x="12743606" y="5277230"/>
            <a:ext cx="2448272" cy="935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 i="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67"/>
          <p:cNvSpPr txBox="1">
            <a:spLocks noGrp="1"/>
          </p:cNvSpPr>
          <p:nvPr>
            <p:ph type="body" idx="9"/>
          </p:nvPr>
        </p:nvSpPr>
        <p:spPr>
          <a:xfrm>
            <a:off x="1192885" y="6295628"/>
            <a:ext cx="15900643" cy="2016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67"/>
          <p:cNvSpPr/>
          <p:nvPr/>
        </p:nvSpPr>
        <p:spPr>
          <a:xfrm>
            <a:off x="0" y="8527876"/>
            <a:ext cx="18286413" cy="1759124"/>
          </a:xfrm>
          <a:prstGeom prst="rect">
            <a:avLst/>
          </a:prstGeom>
          <a:solidFill>
            <a:srgbClr val="54545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3" name="Google Shape;113;p67"/>
          <p:cNvSpPr>
            <a:spLocks noGrp="1"/>
          </p:cNvSpPr>
          <p:nvPr>
            <p:ph type="pic" idx="13"/>
          </p:nvPr>
        </p:nvSpPr>
        <p:spPr>
          <a:xfrm>
            <a:off x="4016008" y="8773140"/>
            <a:ext cx="625191" cy="625191"/>
          </a:xfrm>
          <a:prstGeom prst="rect">
            <a:avLst/>
          </a:prstGeom>
          <a:noFill/>
          <a:ln>
            <a:noFill/>
          </a:ln>
        </p:spPr>
      </p:sp>
      <p:sp>
        <p:nvSpPr>
          <p:cNvPr id="114" name="Google Shape;114;p67"/>
          <p:cNvSpPr>
            <a:spLocks noGrp="1"/>
          </p:cNvSpPr>
          <p:nvPr>
            <p:ph type="pic" idx="14"/>
          </p:nvPr>
        </p:nvSpPr>
        <p:spPr>
          <a:xfrm>
            <a:off x="8827218" y="8773139"/>
            <a:ext cx="625191" cy="625191"/>
          </a:xfrm>
          <a:prstGeom prst="rect">
            <a:avLst/>
          </a:prstGeom>
          <a:noFill/>
          <a:ln>
            <a:noFill/>
          </a:ln>
        </p:spPr>
      </p:sp>
      <p:sp>
        <p:nvSpPr>
          <p:cNvPr id="115" name="Google Shape;115;p67"/>
          <p:cNvSpPr>
            <a:spLocks noGrp="1"/>
          </p:cNvSpPr>
          <p:nvPr>
            <p:ph type="pic" idx="15"/>
          </p:nvPr>
        </p:nvSpPr>
        <p:spPr>
          <a:xfrm>
            <a:off x="13607778" y="8773138"/>
            <a:ext cx="625191" cy="625191"/>
          </a:xfrm>
          <a:prstGeom prst="rect">
            <a:avLst/>
          </a:prstGeom>
          <a:noFill/>
          <a:ln>
            <a:noFill/>
          </a:ln>
        </p:spPr>
      </p:sp>
      <p:sp>
        <p:nvSpPr>
          <p:cNvPr id="116" name="Google Shape;116;p67"/>
          <p:cNvSpPr txBox="1">
            <a:spLocks noGrp="1"/>
          </p:cNvSpPr>
          <p:nvPr>
            <p:ph type="body" idx="16"/>
          </p:nvPr>
        </p:nvSpPr>
        <p:spPr>
          <a:xfrm>
            <a:off x="2384388" y="9464642"/>
            <a:ext cx="3950506" cy="575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67"/>
          <p:cNvSpPr txBox="1">
            <a:spLocks noGrp="1"/>
          </p:cNvSpPr>
          <p:nvPr>
            <p:ph type="body" idx="17"/>
          </p:nvPr>
        </p:nvSpPr>
        <p:spPr>
          <a:xfrm>
            <a:off x="7164560" y="9464642"/>
            <a:ext cx="3950506" cy="575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67"/>
          <p:cNvSpPr txBox="1">
            <a:spLocks noGrp="1"/>
          </p:cNvSpPr>
          <p:nvPr>
            <p:ph type="body" idx="18"/>
          </p:nvPr>
        </p:nvSpPr>
        <p:spPr>
          <a:xfrm>
            <a:off x="11961452" y="9464642"/>
            <a:ext cx="3950506" cy="575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67"/>
          <p:cNvSpPr/>
          <p:nvPr/>
        </p:nvSpPr>
        <p:spPr>
          <a:xfrm>
            <a:off x="574254" y="1019175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0" name="Google Shape;120;p67"/>
          <p:cNvSpPr/>
          <p:nvPr/>
        </p:nvSpPr>
        <p:spPr>
          <a:xfrm>
            <a:off x="1952340" y="1066981"/>
            <a:ext cx="432048" cy="4320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1" name="Google Shape;121;p67"/>
          <p:cNvSpPr/>
          <p:nvPr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2" name="Google Shape;122;p67"/>
          <p:cNvSpPr/>
          <p:nvPr/>
        </p:nvSpPr>
        <p:spPr>
          <a:xfrm>
            <a:off x="7102660" y="4288481"/>
            <a:ext cx="486995" cy="4869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quare Images 1">
  <p:cSld name="Square Images 1">
    <p:bg>
      <p:bgPr>
        <a:solidFill>
          <a:schemeClr val="dk2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8"/>
          <p:cNvSpPr>
            <a:spLocks noGrp="1"/>
          </p:cNvSpPr>
          <p:nvPr>
            <p:ph type="pic" idx="2"/>
          </p:nvPr>
        </p:nvSpPr>
        <p:spPr>
          <a:xfrm>
            <a:off x="0" y="0"/>
            <a:ext cx="2617200" cy="2570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125" name="Google Shape;125;p68"/>
          <p:cNvSpPr>
            <a:spLocks noGrp="1"/>
          </p:cNvSpPr>
          <p:nvPr>
            <p:ph type="pic" idx="3"/>
          </p:nvPr>
        </p:nvSpPr>
        <p:spPr>
          <a:xfrm>
            <a:off x="0" y="2573100"/>
            <a:ext cx="2617200" cy="2570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</p:sp>
      <p:sp>
        <p:nvSpPr>
          <p:cNvPr id="126" name="Google Shape;126;p68"/>
          <p:cNvSpPr>
            <a:spLocks noGrp="1"/>
          </p:cNvSpPr>
          <p:nvPr>
            <p:ph type="pic" idx="4"/>
          </p:nvPr>
        </p:nvSpPr>
        <p:spPr>
          <a:xfrm>
            <a:off x="2614271" y="0"/>
            <a:ext cx="2617200" cy="2570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127" name="Google Shape;127;p68"/>
          <p:cNvSpPr>
            <a:spLocks noGrp="1"/>
          </p:cNvSpPr>
          <p:nvPr>
            <p:ph type="pic" idx="5"/>
          </p:nvPr>
        </p:nvSpPr>
        <p:spPr>
          <a:xfrm>
            <a:off x="2614271" y="2573100"/>
            <a:ext cx="2617200" cy="2570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sp>
      <p:sp>
        <p:nvSpPr>
          <p:cNvPr id="128" name="Google Shape;128;p68"/>
          <p:cNvSpPr>
            <a:spLocks noGrp="1"/>
          </p:cNvSpPr>
          <p:nvPr>
            <p:ph type="pic" idx="6"/>
          </p:nvPr>
        </p:nvSpPr>
        <p:spPr>
          <a:xfrm>
            <a:off x="5224006" y="0"/>
            <a:ext cx="2617200" cy="2570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</p:sp>
      <p:sp>
        <p:nvSpPr>
          <p:cNvPr id="129" name="Google Shape;129;p68"/>
          <p:cNvSpPr>
            <a:spLocks noGrp="1"/>
          </p:cNvSpPr>
          <p:nvPr>
            <p:ph type="pic" idx="7"/>
          </p:nvPr>
        </p:nvSpPr>
        <p:spPr>
          <a:xfrm>
            <a:off x="5224006" y="2573100"/>
            <a:ext cx="2617200" cy="2570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sp>
      <p:sp>
        <p:nvSpPr>
          <p:cNvPr id="130" name="Google Shape;130;p68"/>
          <p:cNvSpPr>
            <a:spLocks noGrp="1"/>
          </p:cNvSpPr>
          <p:nvPr>
            <p:ph type="pic" idx="8"/>
          </p:nvPr>
        </p:nvSpPr>
        <p:spPr>
          <a:xfrm>
            <a:off x="5224006" y="5143500"/>
            <a:ext cx="2617200" cy="2570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</p:sp>
      <p:sp>
        <p:nvSpPr>
          <p:cNvPr id="131" name="Google Shape;131;p68"/>
          <p:cNvSpPr>
            <a:spLocks noGrp="1"/>
          </p:cNvSpPr>
          <p:nvPr>
            <p:ph type="pic" idx="9"/>
          </p:nvPr>
        </p:nvSpPr>
        <p:spPr>
          <a:xfrm>
            <a:off x="5224006" y="7716600"/>
            <a:ext cx="2617200" cy="2570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sp>
      <p:sp>
        <p:nvSpPr>
          <p:cNvPr id="132" name="Google Shape;132;p68"/>
          <p:cNvSpPr>
            <a:spLocks noGrp="1"/>
          </p:cNvSpPr>
          <p:nvPr>
            <p:ph type="pic" idx="13"/>
          </p:nvPr>
        </p:nvSpPr>
        <p:spPr>
          <a:xfrm>
            <a:off x="7833741" y="7716600"/>
            <a:ext cx="2617200" cy="2570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sp>
      <p:sp>
        <p:nvSpPr>
          <p:cNvPr id="133" name="Google Shape;133;p68"/>
          <p:cNvSpPr>
            <a:spLocks noGrp="1"/>
          </p:cNvSpPr>
          <p:nvPr>
            <p:ph type="pic" idx="14"/>
          </p:nvPr>
        </p:nvSpPr>
        <p:spPr>
          <a:xfrm>
            <a:off x="10443476" y="7716600"/>
            <a:ext cx="2617200" cy="2570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</p:sp>
      <p:sp>
        <p:nvSpPr>
          <p:cNvPr id="134" name="Google Shape;134;p68"/>
          <p:cNvSpPr>
            <a:spLocks noGrp="1"/>
          </p:cNvSpPr>
          <p:nvPr>
            <p:ph type="pic" idx="15"/>
          </p:nvPr>
        </p:nvSpPr>
        <p:spPr>
          <a:xfrm>
            <a:off x="13053211" y="0"/>
            <a:ext cx="2617200" cy="2570400"/>
          </a:xfrm>
          <a:prstGeom prst="rect">
            <a:avLst/>
          </a:prstGeom>
          <a:solidFill>
            <a:srgbClr val="659223"/>
          </a:solidFill>
          <a:ln>
            <a:noFill/>
          </a:ln>
        </p:spPr>
      </p:sp>
      <p:sp>
        <p:nvSpPr>
          <p:cNvPr id="135" name="Google Shape;135;p68"/>
          <p:cNvSpPr>
            <a:spLocks noGrp="1"/>
          </p:cNvSpPr>
          <p:nvPr>
            <p:ph type="pic" idx="16"/>
          </p:nvPr>
        </p:nvSpPr>
        <p:spPr>
          <a:xfrm>
            <a:off x="13053211" y="2573100"/>
            <a:ext cx="2617200" cy="2570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</p:sp>
      <p:sp>
        <p:nvSpPr>
          <p:cNvPr id="136" name="Google Shape;136;p68"/>
          <p:cNvSpPr>
            <a:spLocks noGrp="1"/>
          </p:cNvSpPr>
          <p:nvPr>
            <p:ph type="pic" idx="17"/>
          </p:nvPr>
        </p:nvSpPr>
        <p:spPr>
          <a:xfrm>
            <a:off x="13053211" y="7716600"/>
            <a:ext cx="2617200" cy="2570400"/>
          </a:xfrm>
          <a:prstGeom prst="rect">
            <a:avLst/>
          </a:prstGeom>
          <a:solidFill>
            <a:srgbClr val="3194AF"/>
          </a:solidFill>
          <a:ln>
            <a:noFill/>
          </a:ln>
        </p:spPr>
      </p:sp>
      <p:sp>
        <p:nvSpPr>
          <p:cNvPr id="137" name="Google Shape;137;p68"/>
          <p:cNvSpPr>
            <a:spLocks noGrp="1"/>
          </p:cNvSpPr>
          <p:nvPr>
            <p:ph type="pic" idx="18"/>
          </p:nvPr>
        </p:nvSpPr>
        <p:spPr>
          <a:xfrm>
            <a:off x="15662949" y="0"/>
            <a:ext cx="2617200" cy="2570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sp>
      <p:sp>
        <p:nvSpPr>
          <p:cNvPr id="138" name="Google Shape;138;p68"/>
          <p:cNvSpPr>
            <a:spLocks noGrp="1"/>
          </p:cNvSpPr>
          <p:nvPr>
            <p:ph type="pic" idx="19"/>
          </p:nvPr>
        </p:nvSpPr>
        <p:spPr>
          <a:xfrm>
            <a:off x="15662949" y="2573100"/>
            <a:ext cx="2617200" cy="2570400"/>
          </a:xfrm>
          <a:prstGeom prst="rect">
            <a:avLst/>
          </a:prstGeom>
          <a:solidFill>
            <a:srgbClr val="3194AF"/>
          </a:solidFill>
          <a:ln>
            <a:noFill/>
          </a:ln>
        </p:spPr>
      </p:sp>
      <p:sp>
        <p:nvSpPr>
          <p:cNvPr id="139" name="Google Shape;139;p68"/>
          <p:cNvSpPr>
            <a:spLocks noGrp="1"/>
          </p:cNvSpPr>
          <p:nvPr>
            <p:ph type="pic" idx="20"/>
          </p:nvPr>
        </p:nvSpPr>
        <p:spPr>
          <a:xfrm>
            <a:off x="15662949" y="7716600"/>
            <a:ext cx="2617200" cy="2570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sp>
      <p:sp>
        <p:nvSpPr>
          <p:cNvPr id="140" name="Google Shape;140;p68"/>
          <p:cNvSpPr>
            <a:spLocks noGrp="1"/>
          </p:cNvSpPr>
          <p:nvPr>
            <p:ph type="pic" idx="21"/>
          </p:nvPr>
        </p:nvSpPr>
        <p:spPr>
          <a:xfrm>
            <a:off x="1" y="5143500"/>
            <a:ext cx="5223600" cy="5143500"/>
          </a:xfrm>
          <a:prstGeom prst="rect">
            <a:avLst/>
          </a:prstGeom>
          <a:solidFill>
            <a:srgbClr val="53D6FF"/>
          </a:solidFill>
          <a:ln>
            <a:noFill/>
          </a:ln>
        </p:spPr>
      </p:sp>
      <p:sp>
        <p:nvSpPr>
          <p:cNvPr id="141" name="Google Shape;141;p68"/>
          <p:cNvSpPr>
            <a:spLocks noGrp="1"/>
          </p:cNvSpPr>
          <p:nvPr>
            <p:ph type="pic" idx="22"/>
          </p:nvPr>
        </p:nvSpPr>
        <p:spPr>
          <a:xfrm>
            <a:off x="7833741" y="0"/>
            <a:ext cx="5223600" cy="5143500"/>
          </a:xfrm>
          <a:prstGeom prst="rect">
            <a:avLst/>
          </a:prstGeom>
          <a:solidFill>
            <a:srgbClr val="FD91AF"/>
          </a:solidFill>
          <a:ln>
            <a:noFill/>
          </a:ln>
        </p:spPr>
      </p:sp>
      <p:sp>
        <p:nvSpPr>
          <p:cNvPr id="142" name="Google Shape;142;p68"/>
          <p:cNvSpPr txBox="1">
            <a:spLocks noGrp="1"/>
          </p:cNvSpPr>
          <p:nvPr>
            <p:ph type="title"/>
          </p:nvPr>
        </p:nvSpPr>
        <p:spPr>
          <a:xfrm>
            <a:off x="8228077" y="5247624"/>
            <a:ext cx="9577064" cy="1350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Ultra"/>
              <a:buNone/>
              <a:defRPr sz="6600">
                <a:solidFill>
                  <a:schemeClr val="lt1"/>
                </a:solidFill>
                <a:latin typeface="Ultra"/>
                <a:ea typeface="Ultra"/>
                <a:cs typeface="Ultra"/>
                <a:sym typeface="Ult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68"/>
          <p:cNvSpPr/>
          <p:nvPr/>
        </p:nvSpPr>
        <p:spPr>
          <a:xfrm>
            <a:off x="8372093" y="6613755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4" name="Google Shape;144;p68"/>
          <p:cNvSpPr txBox="1">
            <a:spLocks noGrp="1"/>
          </p:cNvSpPr>
          <p:nvPr>
            <p:ph type="body" idx="1"/>
          </p:nvPr>
        </p:nvSpPr>
        <p:spPr>
          <a:xfrm>
            <a:off x="8228077" y="6686425"/>
            <a:ext cx="9577064" cy="935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 i="1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quare Images 2">
  <p:cSld name="Square Images 2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9"/>
          <p:cNvSpPr>
            <a:spLocks noGrp="1"/>
          </p:cNvSpPr>
          <p:nvPr>
            <p:ph type="pic" idx="2"/>
          </p:nvPr>
        </p:nvSpPr>
        <p:spPr>
          <a:xfrm>
            <a:off x="0" y="0"/>
            <a:ext cx="2617200" cy="2570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147" name="Google Shape;147;p69"/>
          <p:cNvSpPr>
            <a:spLocks noGrp="1"/>
          </p:cNvSpPr>
          <p:nvPr>
            <p:ph type="pic" idx="3"/>
          </p:nvPr>
        </p:nvSpPr>
        <p:spPr>
          <a:xfrm>
            <a:off x="0" y="2573100"/>
            <a:ext cx="2617200" cy="2570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</p:sp>
      <p:sp>
        <p:nvSpPr>
          <p:cNvPr id="148" name="Google Shape;148;p69"/>
          <p:cNvSpPr>
            <a:spLocks noGrp="1"/>
          </p:cNvSpPr>
          <p:nvPr>
            <p:ph type="pic" idx="4"/>
          </p:nvPr>
        </p:nvSpPr>
        <p:spPr>
          <a:xfrm>
            <a:off x="0" y="5143500"/>
            <a:ext cx="2617200" cy="2570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149" name="Google Shape;149;p69"/>
          <p:cNvSpPr>
            <a:spLocks noGrp="1"/>
          </p:cNvSpPr>
          <p:nvPr>
            <p:ph type="pic" idx="5"/>
          </p:nvPr>
        </p:nvSpPr>
        <p:spPr>
          <a:xfrm>
            <a:off x="0" y="7716600"/>
            <a:ext cx="2617200" cy="2570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sp>
      <p:sp>
        <p:nvSpPr>
          <p:cNvPr id="150" name="Google Shape;150;p69"/>
          <p:cNvSpPr>
            <a:spLocks noGrp="1"/>
          </p:cNvSpPr>
          <p:nvPr>
            <p:ph type="pic" idx="6"/>
          </p:nvPr>
        </p:nvSpPr>
        <p:spPr>
          <a:xfrm>
            <a:off x="2614271" y="0"/>
            <a:ext cx="2617200" cy="2570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151" name="Google Shape;151;p69"/>
          <p:cNvSpPr>
            <a:spLocks noGrp="1"/>
          </p:cNvSpPr>
          <p:nvPr>
            <p:ph type="pic" idx="7"/>
          </p:nvPr>
        </p:nvSpPr>
        <p:spPr>
          <a:xfrm>
            <a:off x="2614271" y="2573100"/>
            <a:ext cx="2617200" cy="2570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sp>
      <p:sp>
        <p:nvSpPr>
          <p:cNvPr id="152" name="Google Shape;152;p69"/>
          <p:cNvSpPr>
            <a:spLocks noGrp="1"/>
          </p:cNvSpPr>
          <p:nvPr>
            <p:ph type="pic" idx="8"/>
          </p:nvPr>
        </p:nvSpPr>
        <p:spPr>
          <a:xfrm>
            <a:off x="2614271" y="5143500"/>
            <a:ext cx="2617200" cy="2570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</p:sp>
      <p:sp>
        <p:nvSpPr>
          <p:cNvPr id="153" name="Google Shape;153;p69"/>
          <p:cNvSpPr>
            <a:spLocks noGrp="1"/>
          </p:cNvSpPr>
          <p:nvPr>
            <p:ph type="pic" idx="9"/>
          </p:nvPr>
        </p:nvSpPr>
        <p:spPr>
          <a:xfrm>
            <a:off x="2614271" y="7716600"/>
            <a:ext cx="2617200" cy="2570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</p:sp>
      <p:sp>
        <p:nvSpPr>
          <p:cNvPr id="154" name="Google Shape;154;p69"/>
          <p:cNvSpPr>
            <a:spLocks noGrp="1"/>
          </p:cNvSpPr>
          <p:nvPr>
            <p:ph type="pic" idx="13"/>
          </p:nvPr>
        </p:nvSpPr>
        <p:spPr>
          <a:xfrm>
            <a:off x="5224006" y="0"/>
            <a:ext cx="2617200" cy="2570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</p:sp>
      <p:sp>
        <p:nvSpPr>
          <p:cNvPr id="155" name="Google Shape;155;p69"/>
          <p:cNvSpPr>
            <a:spLocks noGrp="1"/>
          </p:cNvSpPr>
          <p:nvPr>
            <p:ph type="pic" idx="14"/>
          </p:nvPr>
        </p:nvSpPr>
        <p:spPr>
          <a:xfrm>
            <a:off x="5224006" y="2573100"/>
            <a:ext cx="2617200" cy="2570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sp>
      <p:sp>
        <p:nvSpPr>
          <p:cNvPr id="156" name="Google Shape;156;p69"/>
          <p:cNvSpPr>
            <a:spLocks noGrp="1"/>
          </p:cNvSpPr>
          <p:nvPr>
            <p:ph type="pic" idx="15"/>
          </p:nvPr>
        </p:nvSpPr>
        <p:spPr>
          <a:xfrm>
            <a:off x="5224006" y="5143500"/>
            <a:ext cx="2617200" cy="2570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</p:sp>
      <p:sp>
        <p:nvSpPr>
          <p:cNvPr id="157" name="Google Shape;157;p69"/>
          <p:cNvSpPr>
            <a:spLocks noGrp="1"/>
          </p:cNvSpPr>
          <p:nvPr>
            <p:ph type="pic" idx="16"/>
          </p:nvPr>
        </p:nvSpPr>
        <p:spPr>
          <a:xfrm>
            <a:off x="5224006" y="7716600"/>
            <a:ext cx="2617200" cy="2570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sp>
      <p:sp>
        <p:nvSpPr>
          <p:cNvPr id="158" name="Google Shape;158;p69"/>
          <p:cNvSpPr>
            <a:spLocks noGrp="1"/>
          </p:cNvSpPr>
          <p:nvPr>
            <p:ph type="pic" idx="17"/>
          </p:nvPr>
        </p:nvSpPr>
        <p:spPr>
          <a:xfrm>
            <a:off x="7833741" y="0"/>
            <a:ext cx="2617200" cy="2570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sp>
      <p:sp>
        <p:nvSpPr>
          <p:cNvPr id="159" name="Google Shape;159;p69"/>
          <p:cNvSpPr>
            <a:spLocks noGrp="1"/>
          </p:cNvSpPr>
          <p:nvPr>
            <p:ph type="pic" idx="18"/>
          </p:nvPr>
        </p:nvSpPr>
        <p:spPr>
          <a:xfrm>
            <a:off x="7833741" y="2573100"/>
            <a:ext cx="2617200" cy="2570400"/>
          </a:xfrm>
          <a:prstGeom prst="rect">
            <a:avLst/>
          </a:prstGeom>
          <a:solidFill>
            <a:srgbClr val="FD91AF"/>
          </a:solidFill>
          <a:ln>
            <a:noFill/>
          </a:ln>
        </p:spPr>
      </p:sp>
      <p:sp>
        <p:nvSpPr>
          <p:cNvPr id="160" name="Google Shape;160;p69"/>
          <p:cNvSpPr>
            <a:spLocks noGrp="1"/>
          </p:cNvSpPr>
          <p:nvPr>
            <p:ph type="pic" idx="19"/>
          </p:nvPr>
        </p:nvSpPr>
        <p:spPr>
          <a:xfrm>
            <a:off x="7833741" y="5143500"/>
            <a:ext cx="2617200" cy="2570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</p:sp>
      <p:sp>
        <p:nvSpPr>
          <p:cNvPr id="161" name="Google Shape;161;p69"/>
          <p:cNvSpPr>
            <a:spLocks noGrp="1"/>
          </p:cNvSpPr>
          <p:nvPr>
            <p:ph type="pic" idx="20"/>
          </p:nvPr>
        </p:nvSpPr>
        <p:spPr>
          <a:xfrm>
            <a:off x="7833741" y="7716600"/>
            <a:ext cx="2617200" cy="2570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sp>
      <p:sp>
        <p:nvSpPr>
          <p:cNvPr id="162" name="Google Shape;162;p69"/>
          <p:cNvSpPr>
            <a:spLocks noGrp="1"/>
          </p:cNvSpPr>
          <p:nvPr>
            <p:ph type="pic" idx="21"/>
          </p:nvPr>
        </p:nvSpPr>
        <p:spPr>
          <a:xfrm>
            <a:off x="10443476" y="0"/>
            <a:ext cx="2617200" cy="2570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163" name="Google Shape;163;p69"/>
          <p:cNvSpPr>
            <a:spLocks noGrp="1"/>
          </p:cNvSpPr>
          <p:nvPr>
            <p:ph type="pic" idx="22"/>
          </p:nvPr>
        </p:nvSpPr>
        <p:spPr>
          <a:xfrm>
            <a:off x="10443476" y="2573100"/>
            <a:ext cx="2617200" cy="2570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sp>
      <p:sp>
        <p:nvSpPr>
          <p:cNvPr id="164" name="Google Shape;164;p69"/>
          <p:cNvSpPr>
            <a:spLocks noGrp="1"/>
          </p:cNvSpPr>
          <p:nvPr>
            <p:ph type="pic" idx="23"/>
          </p:nvPr>
        </p:nvSpPr>
        <p:spPr>
          <a:xfrm>
            <a:off x="10443476" y="5143500"/>
            <a:ext cx="2617200" cy="2570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165" name="Google Shape;165;p69"/>
          <p:cNvSpPr>
            <a:spLocks noGrp="1"/>
          </p:cNvSpPr>
          <p:nvPr>
            <p:ph type="pic" idx="24"/>
          </p:nvPr>
        </p:nvSpPr>
        <p:spPr>
          <a:xfrm>
            <a:off x="10443476" y="7716600"/>
            <a:ext cx="2617200" cy="2570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</p:sp>
      <p:sp>
        <p:nvSpPr>
          <p:cNvPr id="166" name="Google Shape;166;p69"/>
          <p:cNvSpPr>
            <a:spLocks noGrp="1"/>
          </p:cNvSpPr>
          <p:nvPr>
            <p:ph type="pic" idx="25"/>
          </p:nvPr>
        </p:nvSpPr>
        <p:spPr>
          <a:xfrm>
            <a:off x="13053211" y="0"/>
            <a:ext cx="2617200" cy="2570400"/>
          </a:xfrm>
          <a:prstGeom prst="rect">
            <a:avLst/>
          </a:prstGeom>
          <a:solidFill>
            <a:srgbClr val="659223"/>
          </a:solidFill>
          <a:ln>
            <a:noFill/>
          </a:ln>
        </p:spPr>
      </p:sp>
      <p:sp>
        <p:nvSpPr>
          <p:cNvPr id="167" name="Google Shape;167;p69"/>
          <p:cNvSpPr>
            <a:spLocks noGrp="1"/>
          </p:cNvSpPr>
          <p:nvPr>
            <p:ph type="pic" idx="26"/>
          </p:nvPr>
        </p:nvSpPr>
        <p:spPr>
          <a:xfrm>
            <a:off x="13053211" y="2573100"/>
            <a:ext cx="2617200" cy="2570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</p:sp>
      <p:sp>
        <p:nvSpPr>
          <p:cNvPr id="168" name="Google Shape;168;p69"/>
          <p:cNvSpPr>
            <a:spLocks noGrp="1"/>
          </p:cNvSpPr>
          <p:nvPr>
            <p:ph type="pic" idx="27"/>
          </p:nvPr>
        </p:nvSpPr>
        <p:spPr>
          <a:xfrm>
            <a:off x="13053211" y="5143500"/>
            <a:ext cx="2617200" cy="2570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sp>
      <p:sp>
        <p:nvSpPr>
          <p:cNvPr id="169" name="Google Shape;169;p69"/>
          <p:cNvSpPr>
            <a:spLocks noGrp="1"/>
          </p:cNvSpPr>
          <p:nvPr>
            <p:ph type="pic" idx="28"/>
          </p:nvPr>
        </p:nvSpPr>
        <p:spPr>
          <a:xfrm>
            <a:off x="13053211" y="7716600"/>
            <a:ext cx="2617200" cy="2570400"/>
          </a:xfrm>
          <a:prstGeom prst="rect">
            <a:avLst/>
          </a:prstGeom>
          <a:solidFill>
            <a:srgbClr val="3194AF"/>
          </a:solidFill>
          <a:ln>
            <a:noFill/>
          </a:ln>
        </p:spPr>
      </p:sp>
      <p:sp>
        <p:nvSpPr>
          <p:cNvPr id="170" name="Google Shape;170;p69"/>
          <p:cNvSpPr>
            <a:spLocks noGrp="1"/>
          </p:cNvSpPr>
          <p:nvPr>
            <p:ph type="pic" idx="29"/>
          </p:nvPr>
        </p:nvSpPr>
        <p:spPr>
          <a:xfrm>
            <a:off x="15662949" y="0"/>
            <a:ext cx="2617200" cy="2570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sp>
      <p:sp>
        <p:nvSpPr>
          <p:cNvPr id="171" name="Google Shape;171;p69"/>
          <p:cNvSpPr>
            <a:spLocks noGrp="1"/>
          </p:cNvSpPr>
          <p:nvPr>
            <p:ph type="pic" idx="30"/>
          </p:nvPr>
        </p:nvSpPr>
        <p:spPr>
          <a:xfrm>
            <a:off x="15662949" y="2573100"/>
            <a:ext cx="2617200" cy="2570400"/>
          </a:xfrm>
          <a:prstGeom prst="rect">
            <a:avLst/>
          </a:prstGeom>
          <a:solidFill>
            <a:srgbClr val="3194AF"/>
          </a:solidFill>
          <a:ln>
            <a:noFill/>
          </a:ln>
        </p:spPr>
      </p:sp>
      <p:sp>
        <p:nvSpPr>
          <p:cNvPr id="172" name="Google Shape;172;p69"/>
          <p:cNvSpPr>
            <a:spLocks noGrp="1"/>
          </p:cNvSpPr>
          <p:nvPr>
            <p:ph type="pic" idx="31"/>
          </p:nvPr>
        </p:nvSpPr>
        <p:spPr>
          <a:xfrm>
            <a:off x="15662949" y="5143500"/>
            <a:ext cx="2617200" cy="2570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173" name="Google Shape;173;p69"/>
          <p:cNvSpPr>
            <a:spLocks noGrp="1"/>
          </p:cNvSpPr>
          <p:nvPr>
            <p:ph type="pic" idx="32"/>
          </p:nvPr>
        </p:nvSpPr>
        <p:spPr>
          <a:xfrm>
            <a:off x="15662949" y="7716600"/>
            <a:ext cx="2617200" cy="2570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26" Type="http://schemas.openxmlformats.org/officeDocument/2006/relationships/slideLayout" Target="../slideLayouts/slideLayout49.xml"/><Relationship Id="rId39" Type="http://schemas.openxmlformats.org/officeDocument/2006/relationships/slideLayout" Target="../slideLayouts/slideLayout62.xml"/><Relationship Id="rId21" Type="http://schemas.openxmlformats.org/officeDocument/2006/relationships/slideLayout" Target="../slideLayouts/slideLayout44.xml"/><Relationship Id="rId34" Type="http://schemas.openxmlformats.org/officeDocument/2006/relationships/slideLayout" Target="../slideLayouts/slideLayout57.xml"/><Relationship Id="rId42" Type="http://schemas.openxmlformats.org/officeDocument/2006/relationships/slideLayout" Target="../slideLayouts/slideLayout65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29" Type="http://schemas.openxmlformats.org/officeDocument/2006/relationships/slideLayout" Target="../slideLayouts/slideLayout52.xml"/><Relationship Id="rId41" Type="http://schemas.openxmlformats.org/officeDocument/2006/relationships/slideLayout" Target="../slideLayouts/slideLayout64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47.xml"/><Relationship Id="rId32" Type="http://schemas.openxmlformats.org/officeDocument/2006/relationships/slideLayout" Target="../slideLayouts/slideLayout55.xml"/><Relationship Id="rId37" Type="http://schemas.openxmlformats.org/officeDocument/2006/relationships/slideLayout" Target="../slideLayouts/slideLayout60.xml"/><Relationship Id="rId40" Type="http://schemas.openxmlformats.org/officeDocument/2006/relationships/slideLayout" Target="../slideLayouts/slideLayout63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46.xml"/><Relationship Id="rId28" Type="http://schemas.openxmlformats.org/officeDocument/2006/relationships/slideLayout" Target="../slideLayouts/slideLayout51.xml"/><Relationship Id="rId36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31" Type="http://schemas.openxmlformats.org/officeDocument/2006/relationships/slideLayout" Target="../slideLayouts/slideLayout54.xml"/><Relationship Id="rId44" Type="http://schemas.openxmlformats.org/officeDocument/2006/relationships/theme" Target="../theme/theme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Relationship Id="rId27" Type="http://schemas.openxmlformats.org/officeDocument/2006/relationships/slideLayout" Target="../slideLayouts/slideLayout50.xml"/><Relationship Id="rId30" Type="http://schemas.openxmlformats.org/officeDocument/2006/relationships/slideLayout" Target="../slideLayouts/slideLayout53.xml"/><Relationship Id="rId35" Type="http://schemas.openxmlformats.org/officeDocument/2006/relationships/slideLayout" Target="../slideLayouts/slideLayout58.xml"/><Relationship Id="rId43" Type="http://schemas.openxmlformats.org/officeDocument/2006/relationships/slideLayout" Target="../slideLayouts/slideLayout66.xml"/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5" Type="http://schemas.openxmlformats.org/officeDocument/2006/relationships/slideLayout" Target="../slideLayouts/slideLayout48.xml"/><Relationship Id="rId33" Type="http://schemas.openxmlformats.org/officeDocument/2006/relationships/slideLayout" Target="../slideLayouts/slideLayout56.xml"/><Relationship Id="rId38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title"/>
          </p:nvPr>
        </p:nvSpPr>
        <p:spPr>
          <a:xfrm>
            <a:off x="934294" y="246956"/>
            <a:ext cx="16437799" cy="1203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6000"/>
              <a:buFont typeface="Ultra"/>
              <a:buNone/>
              <a:defRPr sz="6000" b="0" i="0" u="none" strike="noStrike" cap="none">
                <a:solidFill>
                  <a:srgbClr val="545454"/>
                </a:solidFill>
                <a:latin typeface="Ultra"/>
                <a:ea typeface="Ultra"/>
                <a:cs typeface="Ultra"/>
                <a:sym typeface="Ult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body" idx="1"/>
          </p:nvPr>
        </p:nvSpPr>
        <p:spPr>
          <a:xfrm>
            <a:off x="914321" y="2400301"/>
            <a:ext cx="16457772" cy="6788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5461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Char char="–"/>
              <a:defRPr sz="5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8"/>
          <p:cNvSpPr/>
          <p:nvPr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9" name="Google Shape;339;p18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6000"/>
              <a:buFont typeface="Ultra"/>
              <a:buNone/>
              <a:defRPr sz="6000" b="0" i="0" u="none" strike="noStrike" cap="none">
                <a:solidFill>
                  <a:srgbClr val="545454"/>
                </a:solidFill>
                <a:latin typeface="Ultra"/>
                <a:ea typeface="Ultra"/>
                <a:cs typeface="Ultra"/>
                <a:sym typeface="Ult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40" name="Google Shape;340;p18"/>
          <p:cNvSpPr txBox="1">
            <a:spLocks noGrp="1"/>
          </p:cNvSpPr>
          <p:nvPr>
            <p:ph type="body" idx="1"/>
          </p:nvPr>
        </p:nvSpPr>
        <p:spPr>
          <a:xfrm>
            <a:off x="914321" y="2400301"/>
            <a:ext cx="16457772" cy="6788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5461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Char char="–"/>
              <a:defRPr sz="5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41" name="Google Shape;341;p18"/>
          <p:cNvSpPr txBox="1">
            <a:spLocks noGrp="1"/>
          </p:cNvSpPr>
          <p:nvPr>
            <p:ph type="ftr" idx="11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898989"/>
                </a:solidFill>
                <a:latin typeface="Ultra"/>
                <a:ea typeface="Ultra"/>
                <a:cs typeface="Ultra"/>
                <a:sym typeface="Ultr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42" name="Google Shape;342;p18"/>
          <p:cNvSpPr/>
          <p:nvPr/>
        </p:nvSpPr>
        <p:spPr>
          <a:xfrm>
            <a:off x="2333099" y="1358472"/>
            <a:ext cx="576064" cy="5760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3" name="Google Shape;343;p18"/>
          <p:cNvSpPr/>
          <p:nvPr/>
        </p:nvSpPr>
        <p:spPr>
          <a:xfrm>
            <a:off x="47390" y="0"/>
            <a:ext cx="1368152" cy="1021905"/>
          </a:xfrm>
          <a:custGeom>
            <a:avLst/>
            <a:gdLst/>
            <a:ahLst/>
            <a:cxnLst/>
            <a:rect l="l" t="t" r="r" b="b"/>
            <a:pathLst>
              <a:path w="1368152" h="1021905" extrusionOk="0">
                <a:moveTo>
                  <a:pt x="92597" y="0"/>
                </a:moveTo>
                <a:lnTo>
                  <a:pt x="1275555" y="0"/>
                </a:lnTo>
                <a:cubicBezTo>
                  <a:pt x="1335432" y="98498"/>
                  <a:pt x="1368152" y="214342"/>
                  <a:pt x="1368152" y="337829"/>
                </a:cubicBezTo>
                <a:cubicBezTo>
                  <a:pt x="1368152" y="715634"/>
                  <a:pt x="1061881" y="1021905"/>
                  <a:pt x="684076" y="1021905"/>
                </a:cubicBezTo>
                <a:cubicBezTo>
                  <a:pt x="306271" y="1021905"/>
                  <a:pt x="0" y="715634"/>
                  <a:pt x="0" y="337829"/>
                </a:cubicBezTo>
                <a:cubicBezTo>
                  <a:pt x="0" y="214342"/>
                  <a:pt x="32720" y="98498"/>
                  <a:pt x="9259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4" name="Google Shape;344;p18"/>
          <p:cNvSpPr/>
          <p:nvPr/>
        </p:nvSpPr>
        <p:spPr>
          <a:xfrm>
            <a:off x="1022872" y="1021906"/>
            <a:ext cx="792088" cy="7920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5" name="Google Shape;345;p18"/>
          <p:cNvSpPr/>
          <p:nvPr/>
        </p:nvSpPr>
        <p:spPr>
          <a:xfrm>
            <a:off x="1811586" y="223637"/>
            <a:ext cx="992843" cy="99284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6" name="Google Shape;346;p18"/>
          <p:cNvSpPr/>
          <p:nvPr/>
        </p:nvSpPr>
        <p:spPr>
          <a:xfrm>
            <a:off x="16531653" y="9150345"/>
            <a:ext cx="434349" cy="434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7" name="Google Shape;347;p18"/>
          <p:cNvSpPr/>
          <p:nvPr/>
        </p:nvSpPr>
        <p:spPr>
          <a:xfrm>
            <a:off x="17151170" y="9166572"/>
            <a:ext cx="1080120" cy="10801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8" name="Google Shape;348;p18"/>
          <p:cNvSpPr/>
          <p:nvPr/>
        </p:nvSpPr>
        <p:spPr>
          <a:xfrm>
            <a:off x="16289464" y="9704242"/>
            <a:ext cx="720080" cy="582759"/>
          </a:xfrm>
          <a:custGeom>
            <a:avLst/>
            <a:gdLst/>
            <a:ahLst/>
            <a:cxnLst/>
            <a:rect l="l" t="t" r="r" b="b"/>
            <a:pathLst>
              <a:path w="720080" h="582759" extrusionOk="0">
                <a:moveTo>
                  <a:pt x="360040" y="0"/>
                </a:moveTo>
                <a:cubicBezTo>
                  <a:pt x="558884" y="0"/>
                  <a:pt x="720080" y="161195"/>
                  <a:pt x="720080" y="360040"/>
                </a:cubicBezTo>
                <a:cubicBezTo>
                  <a:pt x="720080" y="444579"/>
                  <a:pt x="690944" y="522313"/>
                  <a:pt x="640920" y="582759"/>
                </a:cubicBezTo>
                <a:lnTo>
                  <a:pt x="79160" y="582759"/>
                </a:lnTo>
                <a:cubicBezTo>
                  <a:pt x="29136" y="522313"/>
                  <a:pt x="0" y="444579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9" name="Google Shape;349;p18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  <p:sldLayoutId id="2147483699" r:id="rId27"/>
    <p:sldLayoutId id="2147483700" r:id="rId28"/>
    <p:sldLayoutId id="2147483701" r:id="rId29"/>
    <p:sldLayoutId id="2147483702" r:id="rId30"/>
    <p:sldLayoutId id="2147483703" r:id="rId31"/>
    <p:sldLayoutId id="2147483704" r:id="rId32"/>
    <p:sldLayoutId id="2147483705" r:id="rId33"/>
    <p:sldLayoutId id="2147483706" r:id="rId34"/>
    <p:sldLayoutId id="2147483707" r:id="rId35"/>
    <p:sldLayoutId id="2147483708" r:id="rId36"/>
    <p:sldLayoutId id="2147483709" r:id="rId37"/>
    <p:sldLayoutId id="2147483710" r:id="rId38"/>
    <p:sldLayoutId id="2147483711" r:id="rId39"/>
    <p:sldLayoutId id="2147483712" r:id="rId40"/>
    <p:sldLayoutId id="2147483713" r:id="rId41"/>
    <p:sldLayoutId id="2147483714" r:id="rId42"/>
    <p:sldLayoutId id="2147483715" r:id="rId4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hyperlink" Target="https://panel.contigojuegoyaprendo.cl/" TargetMode="External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0.png"/><Relationship Id="rId5" Type="http://schemas.openxmlformats.org/officeDocument/2006/relationships/hyperlink" Target="https://apoderados.contigojuegoyaprendo.cl/" TargetMode="External"/><Relationship Id="rId4" Type="http://schemas.openxmlformats.org/officeDocument/2006/relationships/hyperlink" Target="https://educadoras.contigojuegoyaprendo.cl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6" name="Google Shape;1506;p1"/>
          <p:cNvSpPr/>
          <p:nvPr/>
        </p:nvSpPr>
        <p:spPr>
          <a:xfrm>
            <a:off x="0" y="0"/>
            <a:ext cx="18286413" cy="86330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507" name="Google Shape;1507;p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848099"/>
            <a:ext cx="18303997" cy="6438901"/>
          </a:xfrm>
          <a:prstGeom prst="rect">
            <a:avLst/>
          </a:prstGeom>
          <a:noFill/>
          <a:ln>
            <a:noFill/>
          </a:ln>
        </p:spPr>
      </p:pic>
      <p:sp>
        <p:nvSpPr>
          <p:cNvPr id="1508" name="Google Shape;1508;p1"/>
          <p:cNvSpPr/>
          <p:nvPr/>
        </p:nvSpPr>
        <p:spPr>
          <a:xfrm>
            <a:off x="0" y="3124200"/>
            <a:ext cx="9014282" cy="4914555"/>
          </a:xfrm>
          <a:custGeom>
            <a:avLst/>
            <a:gdLst/>
            <a:ahLst/>
            <a:cxnLst/>
            <a:rect l="l" t="t" r="r" b="b"/>
            <a:pathLst>
              <a:path w="9014282" h="4914555" extrusionOk="0">
                <a:moveTo>
                  <a:pt x="0" y="0"/>
                </a:moveTo>
                <a:lnTo>
                  <a:pt x="9014282" y="0"/>
                </a:lnTo>
                <a:lnTo>
                  <a:pt x="9014282" y="0"/>
                </a:lnTo>
                <a:cubicBezTo>
                  <a:pt x="4035832" y="0"/>
                  <a:pt x="0" y="2200322"/>
                  <a:pt x="0" y="4914555"/>
                </a:cubicBezTo>
                <a:lnTo>
                  <a:pt x="0" y="491455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509" name="Google Shape;1509;p1" descr="Imagen que contiene Logotipo&#10;&#10;Descripción generada automáticamente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45157" y="461749"/>
            <a:ext cx="3105314" cy="2924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0" name="Google Shape;1510;p1" descr="A blue and white house with a black background&#10;&#10;Description automatically generated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71145" y="461749"/>
            <a:ext cx="2860168" cy="2860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5" name="Google Shape;1625;p9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6000"/>
              <a:buFont typeface="Ultra"/>
              <a:buNone/>
            </a:pPr>
            <a:r>
              <a:rPr lang="en-US"/>
              <a:t>Experiencias Educativas</a:t>
            </a:r>
            <a:endParaRPr/>
          </a:p>
        </p:txBody>
      </p:sp>
      <p:sp>
        <p:nvSpPr>
          <p:cNvPr id="1626" name="Google Shape;1626;p9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1627" name="Google Shape;1627;p9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1432959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D8D8D"/>
              </a:buClr>
              <a:buSzPct val="100000"/>
              <a:buNone/>
            </a:pPr>
            <a:endParaRPr/>
          </a:p>
        </p:txBody>
      </p:sp>
      <p:sp>
        <p:nvSpPr>
          <p:cNvPr id="1628" name="Google Shape;1628;p9"/>
          <p:cNvSpPr txBox="1">
            <a:spLocks noGrp="1"/>
          </p:cNvSpPr>
          <p:nvPr>
            <p:ph type="body" idx="3"/>
          </p:nvPr>
        </p:nvSpPr>
        <p:spPr>
          <a:xfrm>
            <a:off x="8011050" y="4280924"/>
            <a:ext cx="8733000" cy="52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3429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/>
              <a:t>Pueden compartir experiencias educativas realizadas en el jardín infantil, en las que </a:t>
            </a:r>
            <a:r>
              <a:rPr lang="en-US" b="1">
                <a:solidFill>
                  <a:schemeClr val="accent1"/>
                </a:solidFill>
              </a:rPr>
              <a:t>se etiquetan a los párvulos  participantes</a:t>
            </a:r>
            <a:r>
              <a:rPr lang="en-US"/>
              <a:t>.</a:t>
            </a:r>
            <a:endParaRPr/>
          </a:p>
          <a:p>
            <a:pPr marL="342900" lvl="0" indent="-3429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b="1">
                <a:solidFill>
                  <a:schemeClr val="accent1"/>
                </a:solidFill>
              </a:rPr>
              <a:t>Sólo los apoderados de los niños y niñas etiquetadas reciben dicha experiencia educativa, resguardando de esta manera la intimidad de los párvulos..</a:t>
            </a:r>
            <a:endParaRPr/>
          </a:p>
          <a:p>
            <a:pPr marL="342900" lvl="0" indent="-3429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/>
              <a:t>Esta función de app, permitirá contar con registros para genera </a:t>
            </a:r>
            <a:r>
              <a:rPr lang="en-US" b="1">
                <a:solidFill>
                  <a:schemeClr val="accent1"/>
                </a:solidFill>
              </a:rPr>
              <a:t>Trayectoria de Aprendizajes </a:t>
            </a:r>
            <a:r>
              <a:rPr lang="en-US"/>
              <a:t>de los niños y niñas, seleccionando </a:t>
            </a:r>
            <a:r>
              <a:rPr lang="en-US" b="1">
                <a:solidFill>
                  <a:schemeClr val="accent1"/>
                </a:solidFill>
              </a:rPr>
              <a:t>Núcleo y Objetivo de Aprendizaje de las Bases Curriculares</a:t>
            </a:r>
            <a:r>
              <a:rPr lang="en-US"/>
              <a:t>.</a:t>
            </a:r>
            <a:endParaRPr/>
          </a:p>
          <a:p>
            <a:pPr marL="342900" lvl="0" indent="-3429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/>
              <a:t>Posibilidad de </a:t>
            </a:r>
            <a:r>
              <a:rPr lang="en-US" b="1">
                <a:solidFill>
                  <a:schemeClr val="accent1"/>
                </a:solidFill>
              </a:rPr>
              <a:t>adjuntar fotografías</a:t>
            </a:r>
            <a:r>
              <a:rPr lang="en-US"/>
              <a:t>.</a:t>
            </a:r>
            <a:endParaRPr sz="2000"/>
          </a:p>
          <a:p>
            <a:pPr marL="342900" lvl="0" indent="-3429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/>
              <a:t>Las </a:t>
            </a:r>
            <a:r>
              <a:rPr lang="en-US" b="1">
                <a:solidFill>
                  <a:schemeClr val="accent1"/>
                </a:solidFill>
              </a:rPr>
              <a:t>familias reciben dicha experiencia educativa y pueden dar Me Gusta</a:t>
            </a:r>
            <a:endParaRPr/>
          </a:p>
          <a:p>
            <a:pPr marL="342900" lvl="0" indent="-2159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endParaRPr/>
          </a:p>
        </p:txBody>
      </p:sp>
      <p:sp>
        <p:nvSpPr>
          <p:cNvPr id="1629" name="Google Shape;1629;p9"/>
          <p:cNvSpPr txBox="1">
            <a:spLocks noGrp="1"/>
          </p:cNvSpPr>
          <p:nvPr>
            <p:ph type="body" idx="4"/>
          </p:nvPr>
        </p:nvSpPr>
        <p:spPr>
          <a:xfrm>
            <a:off x="8011061" y="2783541"/>
            <a:ext cx="8732894" cy="1282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rmAutofit fontScale="925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</a:pPr>
            <a:r>
              <a:rPr lang="en-US"/>
              <a:t>Comparte experiencias educativas de  niños y niñas en el jardín infantil</a:t>
            </a:r>
            <a:endParaRPr/>
          </a:p>
        </p:txBody>
      </p:sp>
      <p:pic>
        <p:nvPicPr>
          <p:cNvPr id="1630" name="Google Shape;1630;p9" descr="A screenshot of a cell phone&#10;&#10;Description automatically generated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5895" y="2140149"/>
            <a:ext cx="3958431" cy="8287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Google Shape;1635;p10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6000"/>
              <a:buFont typeface="Ultra"/>
              <a:buNone/>
            </a:pPr>
            <a:r>
              <a:rPr lang="en-US"/>
              <a:t>Autoformación</a:t>
            </a:r>
            <a:endParaRPr/>
          </a:p>
        </p:txBody>
      </p:sp>
      <p:sp>
        <p:nvSpPr>
          <p:cNvPr id="1636" name="Google Shape;1636;p10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1637" name="Google Shape;1637;p10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1432959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D8D8D"/>
              </a:buClr>
              <a:buSzPct val="100000"/>
              <a:buNone/>
            </a:pPr>
            <a:endParaRPr/>
          </a:p>
        </p:txBody>
      </p:sp>
      <p:sp>
        <p:nvSpPr>
          <p:cNvPr id="1638" name="Google Shape;1638;p10"/>
          <p:cNvSpPr txBox="1">
            <a:spLocks noGrp="1"/>
          </p:cNvSpPr>
          <p:nvPr>
            <p:ph type="body" idx="3"/>
          </p:nvPr>
        </p:nvSpPr>
        <p:spPr>
          <a:xfrm>
            <a:off x="8011062" y="4280927"/>
            <a:ext cx="8732894" cy="3867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3429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/>
              <a:t>Cursos presentados en cápsulas breves.</a:t>
            </a:r>
            <a:endParaRPr/>
          </a:p>
          <a:p>
            <a:pPr marL="3429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Materiales técnicos diseñados (documentos, cápsulas) para acompañar a los equipos educativos.</a:t>
            </a:r>
            <a:endParaRPr/>
          </a:p>
          <a:p>
            <a:pPr marL="342900" lvl="0" indent="-3429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b="1">
                <a:solidFill>
                  <a:schemeClr val="accent1"/>
                </a:solidFill>
              </a:rPr>
              <a:t>Permitirá hacer seguimiento al progreso.</a:t>
            </a:r>
            <a:endParaRPr/>
          </a:p>
          <a:p>
            <a:pPr marL="342900" lvl="0" indent="-2159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endParaRPr/>
          </a:p>
        </p:txBody>
      </p:sp>
      <p:sp>
        <p:nvSpPr>
          <p:cNvPr id="1639" name="Google Shape;1639;p10"/>
          <p:cNvSpPr txBox="1">
            <a:spLocks noGrp="1"/>
          </p:cNvSpPr>
          <p:nvPr>
            <p:ph type="body" idx="4"/>
          </p:nvPr>
        </p:nvSpPr>
        <p:spPr>
          <a:xfrm>
            <a:off x="8011061" y="2783541"/>
            <a:ext cx="8732894" cy="1282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rmAutofit fontScale="85000" lnSpcReduction="1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None/>
            </a:pPr>
            <a:r>
              <a:rPr lang="en-US"/>
              <a:t>Cursos y materiales  para fomentar el crecimiento profesional y la formación continua</a:t>
            </a:r>
            <a:endParaRPr/>
          </a:p>
        </p:txBody>
      </p:sp>
      <p:pic>
        <p:nvPicPr>
          <p:cNvPr id="1640" name="Google Shape;1640;p10" descr="A screen shot of a cell phone&#10;&#10;Description automatically generated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9896" y="2081680"/>
            <a:ext cx="4034617" cy="8447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5" name="Google Shape;1645;p11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6000"/>
              <a:buFont typeface="Ultra"/>
              <a:buNone/>
            </a:pPr>
            <a:r>
              <a:rPr lang="en-US"/>
              <a:t>Biblioteca Virtual</a:t>
            </a:r>
            <a:endParaRPr/>
          </a:p>
        </p:txBody>
      </p:sp>
      <p:sp>
        <p:nvSpPr>
          <p:cNvPr id="1646" name="Google Shape;1646;p11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1647" name="Google Shape;1647;p11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1432959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D8D8D"/>
              </a:buClr>
              <a:buSzPct val="100000"/>
              <a:buNone/>
            </a:pPr>
            <a:endParaRPr/>
          </a:p>
        </p:txBody>
      </p:sp>
      <p:sp>
        <p:nvSpPr>
          <p:cNvPr id="1648" name="Google Shape;1648;p11"/>
          <p:cNvSpPr txBox="1">
            <a:spLocks noGrp="1"/>
          </p:cNvSpPr>
          <p:nvPr>
            <p:ph type="body" idx="3"/>
          </p:nvPr>
        </p:nvSpPr>
        <p:spPr>
          <a:xfrm>
            <a:off x="8011062" y="4280927"/>
            <a:ext cx="8732894" cy="3867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3429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/>
              <a:t>Repositorio con Documentos (Videos y PDF), donde las familias tienen acceso a </a:t>
            </a:r>
            <a:r>
              <a:rPr lang="en-US" b="1">
                <a:solidFill>
                  <a:schemeClr val="accent1"/>
                </a:solidFill>
              </a:rPr>
              <a:t>Cuentos Infantiles, Videos, experiencias educativas,, otros.</a:t>
            </a:r>
            <a:endParaRPr/>
          </a:p>
          <a:p>
            <a:pPr marL="3429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Repositorio donde la comunidad podrá acceder a generación técnica institucional y de la institucionalidad.</a:t>
            </a:r>
            <a:endParaRPr/>
          </a:p>
          <a:p>
            <a:pPr marL="342900" lvl="0" indent="-3429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b="1">
                <a:solidFill>
                  <a:schemeClr val="accent1"/>
                </a:solidFill>
              </a:rPr>
              <a:t>Abierta para todo público</a:t>
            </a:r>
            <a:r>
              <a:rPr lang="en-US"/>
              <a:t>. Incluso para quienes no tienen cuenta asociada a un jardín infantil.</a:t>
            </a:r>
            <a:endParaRPr/>
          </a:p>
          <a:p>
            <a:pPr marL="342900" lvl="0" indent="-3429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endParaRPr/>
          </a:p>
          <a:p>
            <a:pPr marL="342900" lvl="0" indent="-2159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endParaRPr/>
          </a:p>
        </p:txBody>
      </p:sp>
      <p:sp>
        <p:nvSpPr>
          <p:cNvPr id="1649" name="Google Shape;1649;p11"/>
          <p:cNvSpPr txBox="1">
            <a:spLocks noGrp="1"/>
          </p:cNvSpPr>
          <p:nvPr>
            <p:ph type="body" idx="4"/>
          </p:nvPr>
        </p:nvSpPr>
        <p:spPr>
          <a:xfrm>
            <a:off x="8011061" y="3129723"/>
            <a:ext cx="8732894" cy="93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rmAutofit fontScale="70000" lnSpcReduction="2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None/>
            </a:pPr>
            <a:r>
              <a:rPr lang="en-US"/>
              <a:t>Comparte recursos pedagógicos con las familias y la comunidad</a:t>
            </a:r>
            <a:endParaRPr/>
          </a:p>
        </p:txBody>
      </p:sp>
      <p:pic>
        <p:nvPicPr>
          <p:cNvPr id="1650" name="Google Shape;1650;p11" descr="A screen shot of a phone&#10;&#10;Description automatically generated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38681" y="2203612"/>
            <a:ext cx="3933322" cy="82353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" name="Google Shape;1655;p12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6000"/>
              <a:buFont typeface="Ultra"/>
              <a:buNone/>
            </a:pPr>
            <a:r>
              <a:rPr lang="en-US"/>
              <a:t>Encuestas (DIRNAC)</a:t>
            </a:r>
            <a:endParaRPr/>
          </a:p>
        </p:txBody>
      </p:sp>
      <p:sp>
        <p:nvSpPr>
          <p:cNvPr id="1656" name="Google Shape;1656;p12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1657" name="Google Shape;1657;p12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1432959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D8D8D"/>
              </a:buClr>
              <a:buSzPct val="100000"/>
              <a:buNone/>
            </a:pPr>
            <a:endParaRPr/>
          </a:p>
        </p:txBody>
      </p:sp>
      <p:sp>
        <p:nvSpPr>
          <p:cNvPr id="1658" name="Google Shape;1658;p12"/>
          <p:cNvSpPr txBox="1">
            <a:spLocks noGrp="1"/>
          </p:cNvSpPr>
          <p:nvPr>
            <p:ph type="body" idx="3"/>
          </p:nvPr>
        </p:nvSpPr>
        <p:spPr>
          <a:xfrm>
            <a:off x="8011062" y="4922477"/>
            <a:ext cx="8733000" cy="38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3429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/>
              <a:t>Esta herramienta permitirá, desde el nivel central,  llevar a cabo encuestas apuntadas específicamente a equipos educativos y familias.</a:t>
            </a:r>
            <a:endParaRPr/>
          </a:p>
          <a:p>
            <a:pPr marL="342900" lvl="0" indent="-2159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endParaRPr/>
          </a:p>
        </p:txBody>
      </p:sp>
      <p:sp>
        <p:nvSpPr>
          <p:cNvPr id="1659" name="Google Shape;1659;p12"/>
          <p:cNvSpPr txBox="1">
            <a:spLocks noGrp="1"/>
          </p:cNvSpPr>
          <p:nvPr>
            <p:ph type="body" idx="4"/>
          </p:nvPr>
        </p:nvSpPr>
        <p:spPr>
          <a:xfrm>
            <a:off x="8011061" y="3129723"/>
            <a:ext cx="8732894" cy="93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rmAutofit fontScale="70000" lnSpcReduction="2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None/>
            </a:pPr>
            <a:r>
              <a:rPr lang="en-US"/>
              <a:t>Capacidad de levantar información directamente de los usuarios</a:t>
            </a:r>
            <a:endParaRPr/>
          </a:p>
        </p:txBody>
      </p:sp>
      <p:pic>
        <p:nvPicPr>
          <p:cNvPr id="1660" name="Google Shape;1660;p12" descr="A screen shot of a phone&#10;&#10;Description automatically generated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47740" y="2047156"/>
            <a:ext cx="3836442" cy="8032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5" name="Google Shape;1665;p13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6000"/>
              <a:buFont typeface="Ultra"/>
              <a:buNone/>
            </a:pPr>
            <a:r>
              <a:rPr lang="en-US"/>
              <a:t>Estadísticas (DIRNAC y Regiones)</a:t>
            </a:r>
            <a:endParaRPr/>
          </a:p>
        </p:txBody>
      </p:sp>
      <p:sp>
        <p:nvSpPr>
          <p:cNvPr id="1666" name="Google Shape;1666;p13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1667" name="Google Shape;1667;p13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1432959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D8D8D"/>
              </a:buClr>
              <a:buSzPct val="100000"/>
              <a:buNone/>
            </a:pPr>
            <a:endParaRPr/>
          </a:p>
        </p:txBody>
      </p:sp>
      <p:sp>
        <p:nvSpPr>
          <p:cNvPr id="1668" name="Google Shape;1668;p13"/>
          <p:cNvSpPr txBox="1">
            <a:spLocks noGrp="1"/>
          </p:cNvSpPr>
          <p:nvPr>
            <p:ph type="body" idx="3"/>
          </p:nvPr>
        </p:nvSpPr>
        <p:spPr>
          <a:xfrm>
            <a:off x="8011062" y="4280927"/>
            <a:ext cx="8732894" cy="3867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3429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/>
              <a:t>Cantidad de usuarios registrados</a:t>
            </a:r>
            <a:endParaRPr/>
          </a:p>
          <a:p>
            <a:pPr marL="342900" lvl="0" indent="-3429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/>
              <a:t>Estadísticas de Uso</a:t>
            </a:r>
            <a:endParaRPr/>
          </a:p>
          <a:p>
            <a:pPr marL="342900" lvl="0" indent="-3429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/>
              <a:t>Revisión por región y por jardín</a:t>
            </a:r>
            <a:endParaRPr/>
          </a:p>
          <a:p>
            <a:pPr marL="342900" lvl="0" indent="-2159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endParaRPr/>
          </a:p>
        </p:txBody>
      </p:sp>
      <p:sp>
        <p:nvSpPr>
          <p:cNvPr id="1669" name="Google Shape;1669;p13"/>
          <p:cNvSpPr txBox="1">
            <a:spLocks noGrp="1"/>
          </p:cNvSpPr>
          <p:nvPr>
            <p:ph type="body" idx="4"/>
          </p:nvPr>
        </p:nvSpPr>
        <p:spPr>
          <a:xfrm>
            <a:off x="8011061" y="3129723"/>
            <a:ext cx="8732894" cy="93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rmAutofit fontScale="70000" lnSpcReduction="2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None/>
            </a:pPr>
            <a:r>
              <a:rPr lang="en-US"/>
              <a:t>Capacidad de revisar información de uso de la aplicación</a:t>
            </a:r>
            <a:endParaRPr/>
          </a:p>
        </p:txBody>
      </p:sp>
      <p:pic>
        <p:nvPicPr>
          <p:cNvPr id="1670" name="Google Shape;1670;p13" descr="A screen shot of a phone&#10;&#10;Description automatically generated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8400" y="1998183"/>
            <a:ext cx="3880856" cy="8125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5" name="Google Shape;1675;p14" descr="Un grupo de personas junto a una niña&#10;&#10;Descripción generada automáticamente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8286413" cy="10287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1676" name="Google Shape;1676;p14"/>
          <p:cNvSpPr>
            <a:spLocks noGrp="1"/>
          </p:cNvSpPr>
          <p:nvPr>
            <p:ph type="body" idx="1"/>
          </p:nvPr>
        </p:nvSpPr>
        <p:spPr>
          <a:xfrm>
            <a:off x="649736" y="2911252"/>
            <a:ext cx="6768554" cy="6768554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endParaRPr/>
          </a:p>
        </p:txBody>
      </p:sp>
      <p:sp>
        <p:nvSpPr>
          <p:cNvPr id="1677" name="Google Shape;1677;p14"/>
          <p:cNvSpPr>
            <a:spLocks noGrp="1"/>
          </p:cNvSpPr>
          <p:nvPr>
            <p:ph type="body" idx="3"/>
          </p:nvPr>
        </p:nvSpPr>
        <p:spPr>
          <a:xfrm>
            <a:off x="502246" y="2263180"/>
            <a:ext cx="1440160" cy="1440160"/>
          </a:xfrm>
          <a:prstGeom prst="ellips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endParaRPr/>
          </a:p>
        </p:txBody>
      </p:sp>
      <p:sp>
        <p:nvSpPr>
          <p:cNvPr id="1678" name="Google Shape;1678;p14"/>
          <p:cNvSpPr>
            <a:spLocks noGrp="1"/>
          </p:cNvSpPr>
          <p:nvPr>
            <p:ph type="body" idx="4"/>
          </p:nvPr>
        </p:nvSpPr>
        <p:spPr>
          <a:xfrm>
            <a:off x="7594055" y="6766640"/>
            <a:ext cx="936104" cy="936104"/>
          </a:xfrm>
          <a:prstGeom prst="ellipse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endParaRPr/>
          </a:p>
        </p:txBody>
      </p:sp>
      <p:sp>
        <p:nvSpPr>
          <p:cNvPr id="1679" name="Google Shape;1679;p14"/>
          <p:cNvSpPr>
            <a:spLocks noGrp="1"/>
          </p:cNvSpPr>
          <p:nvPr>
            <p:ph type="body" idx="5"/>
          </p:nvPr>
        </p:nvSpPr>
        <p:spPr>
          <a:xfrm>
            <a:off x="7577521" y="7951812"/>
            <a:ext cx="1403177" cy="1403177"/>
          </a:xfrm>
          <a:prstGeom prst="ellipse">
            <a:avLst/>
          </a:prstGeom>
          <a:solidFill>
            <a:schemeClr val="accent5">
              <a:alpha val="80000"/>
            </a:scheme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endParaRPr/>
          </a:p>
        </p:txBody>
      </p:sp>
      <p:sp>
        <p:nvSpPr>
          <p:cNvPr id="1680" name="Google Shape;1680;p14"/>
          <p:cNvSpPr txBox="1">
            <a:spLocks noGrp="1"/>
          </p:cNvSpPr>
          <p:nvPr>
            <p:ph type="body" idx="8"/>
          </p:nvPr>
        </p:nvSpPr>
        <p:spPr>
          <a:xfrm>
            <a:off x="865661" y="6439644"/>
            <a:ext cx="6336704" cy="100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</a:pPr>
            <a:r>
              <a:rPr lang="en-US"/>
              <a:t>Puesta en marcha</a:t>
            </a:r>
            <a:endParaRPr/>
          </a:p>
        </p:txBody>
      </p:sp>
      <p:sp>
        <p:nvSpPr>
          <p:cNvPr id="1681" name="Google Shape;1681;p14"/>
          <p:cNvSpPr>
            <a:spLocks noGrp="1"/>
          </p:cNvSpPr>
          <p:nvPr>
            <p:ph type="body" idx="9"/>
          </p:nvPr>
        </p:nvSpPr>
        <p:spPr>
          <a:xfrm>
            <a:off x="9431238" y="8298184"/>
            <a:ext cx="1185172" cy="1185172"/>
          </a:xfrm>
          <a:prstGeom prst="ellipse">
            <a:avLst/>
          </a:prstGeom>
          <a:solidFill>
            <a:schemeClr val="accent6">
              <a:alpha val="80000"/>
            </a:scheme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endParaRPr/>
          </a:p>
        </p:txBody>
      </p:sp>
      <p:sp>
        <p:nvSpPr>
          <p:cNvPr id="1682" name="Google Shape;1682;p14"/>
          <p:cNvSpPr>
            <a:spLocks noGrp="1"/>
          </p:cNvSpPr>
          <p:nvPr>
            <p:ph type="body" idx="13"/>
          </p:nvPr>
        </p:nvSpPr>
        <p:spPr>
          <a:xfrm>
            <a:off x="2086422" y="1872979"/>
            <a:ext cx="792087" cy="792087"/>
          </a:xfrm>
          <a:prstGeom prst="ellipse">
            <a:avLst/>
          </a:prstGeom>
          <a:solidFill>
            <a:schemeClr val="accent4">
              <a:alpha val="80000"/>
            </a:scheme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 lnSpcReduction="10000"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endParaRPr/>
          </a:p>
        </p:txBody>
      </p:sp>
      <p:pic>
        <p:nvPicPr>
          <p:cNvPr id="1683" name="Google Shape;1683;p14"/>
          <p:cNvPicPr preferRelativeResize="0">
            <a:picLocks noGrp="1"/>
          </p:cNvPicPr>
          <p:nvPr>
            <p:ph type="pic" idx="7"/>
          </p:nvPr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57832" y="5143872"/>
            <a:ext cx="1152363" cy="1152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8" name="Google Shape;1688;p15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4800"/>
              <a:buFont typeface="Ultra"/>
              <a:buNone/>
            </a:pPr>
            <a:r>
              <a:rPr lang="en-US" sz="4800"/>
              <a:t>¿Qué se requiere para iniciar el uso de la aplicación?</a:t>
            </a:r>
            <a:endParaRPr/>
          </a:p>
        </p:txBody>
      </p:sp>
      <p:sp>
        <p:nvSpPr>
          <p:cNvPr id="1689" name="Google Shape;1689;p15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1690" name="Google Shape;1690;p15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1432959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D8D8D"/>
              </a:buClr>
              <a:buSzPct val="100000"/>
              <a:buNone/>
            </a:pPr>
            <a:r>
              <a:rPr lang="en-US"/>
              <a:t>Se siguen 3 pasos</a:t>
            </a:r>
            <a:endParaRPr/>
          </a:p>
        </p:txBody>
      </p:sp>
      <p:sp>
        <p:nvSpPr>
          <p:cNvPr id="1691" name="Google Shape;1691;p15"/>
          <p:cNvSpPr txBox="1">
            <a:spLocks noGrp="1"/>
          </p:cNvSpPr>
          <p:nvPr>
            <p:ph type="body" idx="2"/>
          </p:nvPr>
        </p:nvSpPr>
        <p:spPr>
          <a:xfrm>
            <a:off x="1644014" y="5856370"/>
            <a:ext cx="4635777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</a:pPr>
            <a:r>
              <a:rPr lang="en-US"/>
              <a:t>Nómina</a:t>
            </a:r>
            <a:endParaRPr/>
          </a:p>
        </p:txBody>
      </p:sp>
      <p:sp>
        <p:nvSpPr>
          <p:cNvPr id="1692" name="Google Shape;1692;p15"/>
          <p:cNvSpPr txBox="1">
            <a:spLocks noGrp="1"/>
          </p:cNvSpPr>
          <p:nvPr>
            <p:ph type="body" idx="3"/>
          </p:nvPr>
        </p:nvSpPr>
        <p:spPr>
          <a:xfrm>
            <a:off x="1611086" y="6735723"/>
            <a:ext cx="4702628" cy="2143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en-US"/>
              <a:t>Carga masiva de jardines post </a:t>
            </a:r>
            <a:r>
              <a:rPr lang="en-US" b="1">
                <a:solidFill>
                  <a:schemeClr val="accent1"/>
                </a:solidFill>
              </a:rPr>
              <a:t>recibimiento de nóminas de parte de JUNJI</a:t>
            </a:r>
            <a:r>
              <a:rPr lang="en-US"/>
              <a:t>. Se crean los jardines y las cuentas de las directoras automáticamente.</a:t>
            </a:r>
            <a:endParaRPr/>
          </a:p>
        </p:txBody>
      </p:sp>
      <p:sp>
        <p:nvSpPr>
          <p:cNvPr id="1693" name="Google Shape;1693;p15"/>
          <p:cNvSpPr txBox="1">
            <a:spLocks noGrp="1"/>
          </p:cNvSpPr>
          <p:nvPr>
            <p:ph type="body" idx="4"/>
          </p:nvPr>
        </p:nvSpPr>
        <p:spPr>
          <a:xfrm>
            <a:off x="6801600" y="5854026"/>
            <a:ext cx="4676895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None/>
            </a:pPr>
            <a:r>
              <a:rPr lang="en-US"/>
              <a:t>Mail</a:t>
            </a:r>
            <a:endParaRPr/>
          </a:p>
        </p:txBody>
      </p:sp>
      <p:sp>
        <p:nvSpPr>
          <p:cNvPr id="1694" name="Google Shape;1694;p15"/>
          <p:cNvSpPr txBox="1">
            <a:spLocks noGrp="1"/>
          </p:cNvSpPr>
          <p:nvPr>
            <p:ph type="body" idx="5"/>
          </p:nvPr>
        </p:nvSpPr>
        <p:spPr>
          <a:xfrm>
            <a:off x="6804346" y="6733379"/>
            <a:ext cx="4702628" cy="2143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</a:pPr>
            <a:r>
              <a:rPr lang="en-US" b="1">
                <a:solidFill>
                  <a:schemeClr val="accent3"/>
                </a:solidFill>
              </a:rPr>
              <a:t>Directoras ingresan con sus correos institucionales, crean las salas del jardín e invitan a las educadoras </a:t>
            </a:r>
            <a:r>
              <a:rPr lang="en-US"/>
              <a:t>a sus correos electrónicos desde el Panel de Directoras de Mi Jardín JUNJI o desde la App.</a:t>
            </a:r>
            <a:endParaRPr/>
          </a:p>
        </p:txBody>
      </p:sp>
      <p:sp>
        <p:nvSpPr>
          <p:cNvPr id="1695" name="Google Shape;1695;p15"/>
          <p:cNvSpPr txBox="1">
            <a:spLocks noGrp="1"/>
          </p:cNvSpPr>
          <p:nvPr>
            <p:ph type="body" idx="6"/>
          </p:nvPr>
        </p:nvSpPr>
        <p:spPr>
          <a:xfrm>
            <a:off x="11961877" y="5856370"/>
            <a:ext cx="4676895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None/>
            </a:pPr>
            <a:r>
              <a:rPr lang="en-US"/>
              <a:t>SMS</a:t>
            </a:r>
            <a:endParaRPr/>
          </a:p>
        </p:txBody>
      </p:sp>
      <p:sp>
        <p:nvSpPr>
          <p:cNvPr id="1696" name="Google Shape;1696;p15"/>
          <p:cNvSpPr txBox="1">
            <a:spLocks noGrp="1"/>
          </p:cNvSpPr>
          <p:nvPr>
            <p:ph type="body" idx="7"/>
          </p:nvPr>
        </p:nvSpPr>
        <p:spPr>
          <a:xfrm>
            <a:off x="11959179" y="6735723"/>
            <a:ext cx="4702628" cy="2143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</a:pPr>
            <a:r>
              <a:rPr lang="en-US" b="1">
                <a:solidFill>
                  <a:schemeClr val="accent2"/>
                </a:solidFill>
              </a:rPr>
              <a:t>Educadoras agregan a los niños y niñas de sus respectivas salas e invitan a los apoderados</a:t>
            </a:r>
            <a:r>
              <a:rPr lang="en-US"/>
              <a:t> compartiendo con ellos el Código de la Sala, el cual los apoderados ingresan en la App para registrarse.</a:t>
            </a:r>
            <a:endParaRPr/>
          </a:p>
        </p:txBody>
      </p:sp>
      <p:sp>
        <p:nvSpPr>
          <p:cNvPr id="1697" name="Google Shape;1697;p15"/>
          <p:cNvSpPr txBox="1">
            <a:spLocks noGrp="1"/>
          </p:cNvSpPr>
          <p:nvPr>
            <p:ph type="body" idx="8"/>
          </p:nvPr>
        </p:nvSpPr>
        <p:spPr>
          <a:xfrm>
            <a:off x="2571075" y="3844516"/>
            <a:ext cx="2798199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/>
              <a:t>Jardines</a:t>
            </a:r>
            <a:endParaRPr/>
          </a:p>
        </p:txBody>
      </p:sp>
      <p:sp>
        <p:nvSpPr>
          <p:cNvPr id="1698" name="Google Shape;1698;p15"/>
          <p:cNvSpPr txBox="1">
            <a:spLocks noGrp="1"/>
          </p:cNvSpPr>
          <p:nvPr>
            <p:ph type="body" idx="9"/>
          </p:nvPr>
        </p:nvSpPr>
        <p:spPr>
          <a:xfrm>
            <a:off x="7736150" y="3499744"/>
            <a:ext cx="2798199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/>
              <a:t>Equipos Educativos</a:t>
            </a:r>
            <a:endParaRPr/>
          </a:p>
        </p:txBody>
      </p:sp>
      <p:sp>
        <p:nvSpPr>
          <p:cNvPr id="1699" name="Google Shape;1699;p15"/>
          <p:cNvSpPr txBox="1">
            <a:spLocks noGrp="1"/>
          </p:cNvSpPr>
          <p:nvPr>
            <p:ph type="body" idx="13"/>
          </p:nvPr>
        </p:nvSpPr>
        <p:spPr>
          <a:xfrm>
            <a:off x="12901225" y="3844516"/>
            <a:ext cx="2798199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/>
              <a:t>Apoderados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" name="Google Shape;1515;p2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6000"/>
              <a:buFont typeface="Ultra"/>
              <a:buNone/>
            </a:pPr>
            <a:r>
              <a:rPr lang="en-US"/>
              <a:t>La plataforma</a:t>
            </a:r>
            <a:endParaRPr/>
          </a:p>
        </p:txBody>
      </p:sp>
      <p:sp>
        <p:nvSpPr>
          <p:cNvPr id="1516" name="Google Shape;1516;p2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1517" name="Google Shape;1517;p2"/>
          <p:cNvSpPr txBox="1"/>
          <p:nvPr/>
        </p:nvSpPr>
        <p:spPr>
          <a:xfrm>
            <a:off x="11203803" y="2158025"/>
            <a:ext cx="62184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2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Busca:</a:t>
            </a:r>
            <a:endParaRPr sz="3200">
              <a:solidFill>
                <a:schemeClr val="dk2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4318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3200"/>
              <a:buFont typeface="Open Sans"/>
              <a:buChar char="●"/>
            </a:pPr>
            <a:r>
              <a:rPr lang="en-US" sz="3200">
                <a:solidFill>
                  <a:schemeClr val="dk2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Fortalecer el vínculo y la articulación entre las familias y los jardines infantiles.​</a:t>
            </a:r>
            <a:endParaRPr sz="3200">
              <a:solidFill>
                <a:schemeClr val="dk2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4318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3200"/>
              <a:buFont typeface="Open Sans"/>
              <a:buChar char="●"/>
            </a:pPr>
            <a:r>
              <a:rPr lang="en-US" sz="3200">
                <a:solidFill>
                  <a:schemeClr val="dk2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Compartir con la comunidad material audiovisual que incluye, recomendaciones, espacios diseñados para comunicarse, encuestas, espacios para la formación continua, entre otros.</a:t>
            </a:r>
            <a:endParaRPr sz="3200">
              <a:solidFill>
                <a:srgbClr val="FF0000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endParaRPr sz="2400"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endParaRPr/>
          </a:p>
        </p:txBody>
      </p:sp>
      <p:pic>
        <p:nvPicPr>
          <p:cNvPr id="1518" name="Google Shape;1518;p2" descr="A screenshot of a cell phone&#10;&#10;Description automatically generated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66407" y="2440424"/>
            <a:ext cx="3601218" cy="7540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9" name="Google Shape;1519;p2" descr="A cell phone with a picture of a playground&#10;&#10;Description automatically generated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37784" y="2422068"/>
            <a:ext cx="3638436" cy="7617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" name="Google Shape;1525;g237c36736a1_1_1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600" cy="1203300"/>
          </a:xfrm>
          <a:prstGeom prst="rect">
            <a:avLst/>
          </a:prstGeom>
        </p:spPr>
        <p:txBody>
          <a:bodyPr spcFirstLastPara="1" wrap="square" lIns="163275" tIns="81625" rIns="163275" bIns="816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</a:t>
            </a:r>
            <a:endParaRPr/>
          </a:p>
        </p:txBody>
      </p:sp>
      <p:sp>
        <p:nvSpPr>
          <p:cNvPr id="1526" name="Google Shape;1526;g237c36736a1_1_1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000" cy="547800"/>
          </a:xfrm>
          <a:prstGeom prst="rect">
            <a:avLst/>
          </a:prstGeom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1527" name="Google Shape;1527;g237c36736a1_1_1"/>
          <p:cNvSpPr txBox="1">
            <a:spLocks noGrp="1"/>
          </p:cNvSpPr>
          <p:nvPr>
            <p:ph type="body" idx="1"/>
          </p:nvPr>
        </p:nvSpPr>
        <p:spPr>
          <a:xfrm>
            <a:off x="2806525" y="613950"/>
            <a:ext cx="14615700" cy="1629300"/>
          </a:xfrm>
          <a:prstGeom prst="rect">
            <a:avLst/>
          </a:prstGeom>
        </p:spPr>
        <p:txBody>
          <a:bodyPr spcFirstLastPara="1" wrap="square" lIns="163275" tIns="81625" rIns="163275" bIns="81625" anchor="t" anchorCtr="0">
            <a:normAutofit fontScale="77500" lnSpcReduction="20000"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5400" b="1" i="0">
                <a:solidFill>
                  <a:schemeClr val="dk1"/>
                </a:solidFill>
                <a:highlight>
                  <a:srgbClr val="EDEBE9"/>
                </a:highlight>
                <a:latin typeface="Arial"/>
                <a:ea typeface="Arial"/>
                <a:cs typeface="Arial"/>
                <a:sym typeface="Arial"/>
              </a:rPr>
              <a:t>Y  se enmarca dentro del Plan de Reactivación Educativa y los énfasis técnicos institucionales:​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1528" name="Google Shape;1528;g237c36736a1_1_1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</p:txBody>
      </p:sp>
      <p:pic>
        <p:nvPicPr>
          <p:cNvPr id="1529" name="Google Shape;1529;g237c36736a1_1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6700" y="3080126"/>
            <a:ext cx="13472650" cy="101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0" name="Google Shape;1530;g237c36736a1_1_1"/>
          <p:cNvSpPr txBox="1"/>
          <p:nvPr/>
        </p:nvSpPr>
        <p:spPr>
          <a:xfrm>
            <a:off x="2544100" y="4424500"/>
            <a:ext cx="3831600" cy="27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highlight>
                  <a:srgbClr val="EDEBE9"/>
                </a:highlight>
                <a:latin typeface="Open Sans"/>
                <a:ea typeface="Open Sans"/>
                <a:cs typeface="Open Sans"/>
                <a:sym typeface="Open Sans"/>
              </a:rPr>
              <a:t>Aborda contenidos para estos ámbitos y se dispone como una herramienta de trabajo que facilitará la gestión de los equipos educativos.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1531" name="Google Shape;1531;g237c36736a1_1_1"/>
          <p:cNvSpPr txBox="1"/>
          <p:nvPr/>
        </p:nvSpPr>
        <p:spPr>
          <a:xfrm>
            <a:off x="6884550" y="4978600"/>
            <a:ext cx="3982200" cy="16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highlight>
                  <a:srgbClr val="EDEBE9"/>
                </a:highlight>
                <a:latin typeface="Open Sans"/>
                <a:ea typeface="Open Sans"/>
                <a:cs typeface="Open Sans"/>
                <a:sym typeface="Open Sans"/>
              </a:rPr>
              <a:t>Abordará temáticas relativas a la Planificación y Evaluación pedagógica.​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1532" name="Google Shape;1532;g237c36736a1_1_1"/>
          <p:cNvSpPr txBox="1"/>
          <p:nvPr/>
        </p:nvSpPr>
        <p:spPr>
          <a:xfrm>
            <a:off x="12189550" y="4793800"/>
            <a:ext cx="3000000" cy="24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highlight>
                  <a:srgbClr val="EDEBE9"/>
                </a:highlight>
                <a:latin typeface="Open Sans"/>
                <a:ea typeface="Open Sans"/>
                <a:cs typeface="Open Sans"/>
                <a:sym typeface="Open Sans"/>
              </a:rPr>
              <a:t>Se diseña para acompañar a los equipos educativos en la revinculación con las familias</a:t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" name="Google Shape;1537;p3" descr="Imagen que contiene niño, estacionaria, persona, instrumento&#10;&#10;Descripción generada automáticamente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8286412" cy="1028699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1538" name="Google Shape;1538;p3"/>
          <p:cNvSpPr>
            <a:spLocks noGrp="1"/>
          </p:cNvSpPr>
          <p:nvPr>
            <p:ph type="body" idx="1"/>
          </p:nvPr>
        </p:nvSpPr>
        <p:spPr>
          <a:xfrm>
            <a:off x="649736" y="2911252"/>
            <a:ext cx="6768554" cy="6768554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endParaRPr/>
          </a:p>
        </p:txBody>
      </p:sp>
      <p:sp>
        <p:nvSpPr>
          <p:cNvPr id="1539" name="Google Shape;1539;p3"/>
          <p:cNvSpPr>
            <a:spLocks noGrp="1"/>
          </p:cNvSpPr>
          <p:nvPr>
            <p:ph type="body" idx="3"/>
          </p:nvPr>
        </p:nvSpPr>
        <p:spPr>
          <a:xfrm>
            <a:off x="502246" y="2263180"/>
            <a:ext cx="1440160" cy="1440160"/>
          </a:xfrm>
          <a:prstGeom prst="ellips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endParaRPr/>
          </a:p>
        </p:txBody>
      </p:sp>
      <p:sp>
        <p:nvSpPr>
          <p:cNvPr id="1540" name="Google Shape;1540;p3"/>
          <p:cNvSpPr>
            <a:spLocks noGrp="1"/>
          </p:cNvSpPr>
          <p:nvPr>
            <p:ph type="body" idx="4"/>
          </p:nvPr>
        </p:nvSpPr>
        <p:spPr>
          <a:xfrm>
            <a:off x="7594055" y="6766640"/>
            <a:ext cx="936104" cy="936104"/>
          </a:xfrm>
          <a:prstGeom prst="ellipse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endParaRPr/>
          </a:p>
        </p:txBody>
      </p:sp>
      <p:sp>
        <p:nvSpPr>
          <p:cNvPr id="1541" name="Google Shape;1541;p3"/>
          <p:cNvSpPr>
            <a:spLocks noGrp="1"/>
          </p:cNvSpPr>
          <p:nvPr>
            <p:ph type="body" idx="5"/>
          </p:nvPr>
        </p:nvSpPr>
        <p:spPr>
          <a:xfrm>
            <a:off x="7577521" y="7951812"/>
            <a:ext cx="1403177" cy="1403177"/>
          </a:xfrm>
          <a:prstGeom prst="ellipse">
            <a:avLst/>
          </a:prstGeom>
          <a:solidFill>
            <a:schemeClr val="accent5">
              <a:alpha val="80000"/>
            </a:scheme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endParaRPr/>
          </a:p>
        </p:txBody>
      </p:sp>
      <p:sp>
        <p:nvSpPr>
          <p:cNvPr id="1542" name="Google Shape;1542;p3"/>
          <p:cNvSpPr txBox="1">
            <a:spLocks noGrp="1"/>
          </p:cNvSpPr>
          <p:nvPr>
            <p:ph type="body" idx="8"/>
          </p:nvPr>
        </p:nvSpPr>
        <p:spPr>
          <a:xfrm>
            <a:off x="865661" y="5606480"/>
            <a:ext cx="6336704" cy="100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</a:pPr>
            <a:r>
              <a:rPr lang="en-US" b="1"/>
              <a:t>Antecedentes</a:t>
            </a:r>
            <a:endParaRPr b="1"/>
          </a:p>
        </p:txBody>
      </p:sp>
      <p:sp>
        <p:nvSpPr>
          <p:cNvPr id="1543" name="Google Shape;1543;p3"/>
          <p:cNvSpPr>
            <a:spLocks noGrp="1"/>
          </p:cNvSpPr>
          <p:nvPr>
            <p:ph type="body" idx="9"/>
          </p:nvPr>
        </p:nvSpPr>
        <p:spPr>
          <a:xfrm>
            <a:off x="9431238" y="8298184"/>
            <a:ext cx="1185172" cy="1185172"/>
          </a:xfrm>
          <a:prstGeom prst="ellipse">
            <a:avLst/>
          </a:prstGeom>
          <a:solidFill>
            <a:schemeClr val="accent6">
              <a:alpha val="80000"/>
            </a:scheme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endParaRPr/>
          </a:p>
        </p:txBody>
      </p:sp>
      <p:sp>
        <p:nvSpPr>
          <p:cNvPr id="1544" name="Google Shape;1544;p3"/>
          <p:cNvSpPr>
            <a:spLocks noGrp="1"/>
          </p:cNvSpPr>
          <p:nvPr>
            <p:ph type="body" idx="13"/>
          </p:nvPr>
        </p:nvSpPr>
        <p:spPr>
          <a:xfrm>
            <a:off x="2086422" y="1872979"/>
            <a:ext cx="792087" cy="792087"/>
          </a:xfrm>
          <a:prstGeom prst="ellipse">
            <a:avLst/>
          </a:prstGeom>
          <a:solidFill>
            <a:schemeClr val="accent4">
              <a:alpha val="80000"/>
            </a:scheme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 lnSpcReduction="10000"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0" name="Google Shape;1550;p4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6000"/>
              <a:buFont typeface="Ultra"/>
              <a:buNone/>
            </a:pPr>
            <a:r>
              <a:rPr lang="en-US"/>
              <a:t>Experiencia Actual con Mi Jardín JUNJI</a:t>
            </a:r>
            <a:endParaRPr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1" name="Google Shape;1551;p4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1432959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D8D8D"/>
              </a:buClr>
              <a:buSzPct val="100000"/>
              <a:buNone/>
            </a:pPr>
            <a:r>
              <a:rPr lang="en-US"/>
              <a:t>Algunos números relevantes</a:t>
            </a:r>
            <a:endParaRPr/>
          </a:p>
        </p:txBody>
      </p:sp>
      <p:sp>
        <p:nvSpPr>
          <p:cNvPr id="1552" name="Google Shape;1552;p4"/>
          <p:cNvSpPr/>
          <p:nvPr/>
        </p:nvSpPr>
        <p:spPr>
          <a:xfrm>
            <a:off x="1" y="3978103"/>
            <a:ext cx="5758212" cy="72571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53" name="Google Shape;1553;p4"/>
          <p:cNvSpPr/>
          <p:nvPr/>
        </p:nvSpPr>
        <p:spPr>
          <a:xfrm rot="10800000">
            <a:off x="4575299" y="3702333"/>
            <a:ext cx="1182913" cy="1001484"/>
          </a:xfrm>
          <a:custGeom>
            <a:avLst/>
            <a:gdLst/>
            <a:ahLst/>
            <a:cxnLst/>
            <a:rect l="l" t="t" r="r" b="b"/>
            <a:pathLst>
              <a:path w="1182913" h="1001484" extrusionOk="0">
                <a:moveTo>
                  <a:pt x="1182913" y="1001484"/>
                </a:moveTo>
                <a:lnTo>
                  <a:pt x="0" y="725713"/>
                </a:lnTo>
                <a:lnTo>
                  <a:pt x="0" y="275771"/>
                </a:lnTo>
                <a:lnTo>
                  <a:pt x="0" y="0"/>
                </a:lnTo>
                <a:lnTo>
                  <a:pt x="1182913" y="275771"/>
                </a:lnTo>
                <a:lnTo>
                  <a:pt x="1182913" y="725713"/>
                </a:lnTo>
                <a:close/>
              </a:path>
            </a:pathLst>
          </a:custGeom>
          <a:solidFill>
            <a:srgbClr val="43611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54" name="Google Shape;1554;p4"/>
          <p:cNvSpPr/>
          <p:nvPr/>
        </p:nvSpPr>
        <p:spPr>
          <a:xfrm>
            <a:off x="4575297" y="3702332"/>
            <a:ext cx="10805381" cy="725714"/>
          </a:xfrm>
          <a:prstGeom prst="rect">
            <a:avLst/>
          </a:prstGeom>
          <a:solidFill>
            <a:srgbClr val="B7DF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+ 80.000</a:t>
            </a:r>
            <a:endParaRPr sz="32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55" name="Google Shape;1555;p4"/>
          <p:cNvSpPr/>
          <p:nvPr/>
        </p:nvSpPr>
        <p:spPr>
          <a:xfrm>
            <a:off x="1" y="5093591"/>
            <a:ext cx="5758212" cy="7257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56" name="Google Shape;1556;p4"/>
          <p:cNvSpPr/>
          <p:nvPr/>
        </p:nvSpPr>
        <p:spPr>
          <a:xfrm rot="10800000">
            <a:off x="4575299" y="4817821"/>
            <a:ext cx="1182913" cy="1001484"/>
          </a:xfrm>
          <a:custGeom>
            <a:avLst/>
            <a:gdLst/>
            <a:ahLst/>
            <a:cxnLst/>
            <a:rect l="l" t="t" r="r" b="b"/>
            <a:pathLst>
              <a:path w="1182913" h="1001484" extrusionOk="0">
                <a:moveTo>
                  <a:pt x="1182913" y="1001484"/>
                </a:moveTo>
                <a:lnTo>
                  <a:pt x="0" y="725713"/>
                </a:lnTo>
                <a:lnTo>
                  <a:pt x="0" y="275771"/>
                </a:lnTo>
                <a:lnTo>
                  <a:pt x="0" y="0"/>
                </a:lnTo>
                <a:lnTo>
                  <a:pt x="1182913" y="275771"/>
                </a:lnTo>
                <a:lnTo>
                  <a:pt x="1182913" y="725713"/>
                </a:lnTo>
                <a:close/>
              </a:path>
            </a:pathLst>
          </a:custGeom>
          <a:solidFill>
            <a:srgbClr val="A1012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57" name="Google Shape;1557;p4"/>
          <p:cNvSpPr/>
          <p:nvPr/>
        </p:nvSpPr>
        <p:spPr>
          <a:xfrm>
            <a:off x="4575298" y="4817820"/>
            <a:ext cx="10805381" cy="725714"/>
          </a:xfrm>
          <a:prstGeom prst="rect">
            <a:avLst/>
          </a:prstGeom>
          <a:solidFill>
            <a:srgbClr val="FD91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+ 30.000</a:t>
            </a:r>
            <a:endParaRPr sz="32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58" name="Google Shape;1558;p4"/>
          <p:cNvSpPr/>
          <p:nvPr/>
        </p:nvSpPr>
        <p:spPr>
          <a:xfrm>
            <a:off x="1" y="6209079"/>
            <a:ext cx="5758212" cy="72571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59" name="Google Shape;1559;p4"/>
          <p:cNvSpPr/>
          <p:nvPr/>
        </p:nvSpPr>
        <p:spPr>
          <a:xfrm rot="10800000">
            <a:off x="4575299" y="5933309"/>
            <a:ext cx="1182913" cy="1001484"/>
          </a:xfrm>
          <a:custGeom>
            <a:avLst/>
            <a:gdLst/>
            <a:ahLst/>
            <a:cxnLst/>
            <a:rect l="l" t="t" r="r" b="b"/>
            <a:pathLst>
              <a:path w="1182913" h="1001484" extrusionOk="0">
                <a:moveTo>
                  <a:pt x="1182913" y="1001484"/>
                </a:moveTo>
                <a:lnTo>
                  <a:pt x="0" y="725713"/>
                </a:lnTo>
                <a:lnTo>
                  <a:pt x="0" y="275771"/>
                </a:lnTo>
                <a:lnTo>
                  <a:pt x="0" y="0"/>
                </a:lnTo>
                <a:lnTo>
                  <a:pt x="1182913" y="275771"/>
                </a:lnTo>
                <a:lnTo>
                  <a:pt x="1182913" y="725713"/>
                </a:lnTo>
                <a:close/>
              </a:path>
            </a:pathLst>
          </a:custGeom>
          <a:solidFill>
            <a:srgbClr val="5D16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60" name="Google Shape;1560;p4"/>
          <p:cNvSpPr/>
          <p:nvPr/>
        </p:nvSpPr>
        <p:spPr>
          <a:xfrm>
            <a:off x="4575297" y="5933308"/>
            <a:ext cx="10805379" cy="725714"/>
          </a:xfrm>
          <a:prstGeom prst="rect">
            <a:avLst/>
          </a:prstGeom>
          <a:solidFill>
            <a:srgbClr val="D08D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+ 3.000</a:t>
            </a:r>
            <a:endParaRPr sz="32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61" name="Google Shape;1561;p4"/>
          <p:cNvSpPr/>
          <p:nvPr/>
        </p:nvSpPr>
        <p:spPr>
          <a:xfrm>
            <a:off x="1" y="7324567"/>
            <a:ext cx="5758212" cy="72571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62" name="Google Shape;1562;p4"/>
          <p:cNvSpPr/>
          <p:nvPr/>
        </p:nvSpPr>
        <p:spPr>
          <a:xfrm rot="10800000">
            <a:off x="4575299" y="7048797"/>
            <a:ext cx="1182913" cy="1001484"/>
          </a:xfrm>
          <a:custGeom>
            <a:avLst/>
            <a:gdLst/>
            <a:ahLst/>
            <a:cxnLst/>
            <a:rect l="l" t="t" r="r" b="b"/>
            <a:pathLst>
              <a:path w="1182913" h="1001484" extrusionOk="0">
                <a:moveTo>
                  <a:pt x="1182913" y="1001484"/>
                </a:moveTo>
                <a:lnTo>
                  <a:pt x="0" y="725713"/>
                </a:lnTo>
                <a:lnTo>
                  <a:pt x="0" y="275771"/>
                </a:lnTo>
                <a:lnTo>
                  <a:pt x="0" y="0"/>
                </a:lnTo>
                <a:lnTo>
                  <a:pt x="1182913" y="275771"/>
                </a:lnTo>
                <a:lnTo>
                  <a:pt x="1182913" y="725713"/>
                </a:lnTo>
                <a:close/>
              </a:path>
            </a:pathLst>
          </a:custGeom>
          <a:solidFill>
            <a:srgbClr val="8954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63" name="Google Shape;1563;p4"/>
          <p:cNvSpPr/>
          <p:nvPr/>
        </p:nvSpPr>
        <p:spPr>
          <a:xfrm>
            <a:off x="4575298" y="7048796"/>
            <a:ext cx="10805381" cy="725714"/>
          </a:xfrm>
          <a:prstGeom prst="rect">
            <a:avLst/>
          </a:prstGeom>
          <a:solidFill>
            <a:srgbClr val="FEC87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+ 3.000</a:t>
            </a:r>
            <a:endParaRPr sz="32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64" name="Google Shape;1564;p4"/>
          <p:cNvSpPr/>
          <p:nvPr/>
        </p:nvSpPr>
        <p:spPr>
          <a:xfrm>
            <a:off x="1" y="2862615"/>
            <a:ext cx="5758212" cy="7257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65" name="Google Shape;1565;p4"/>
          <p:cNvSpPr/>
          <p:nvPr/>
        </p:nvSpPr>
        <p:spPr>
          <a:xfrm rot="10800000">
            <a:off x="4575299" y="2586845"/>
            <a:ext cx="1182913" cy="1001484"/>
          </a:xfrm>
          <a:custGeom>
            <a:avLst/>
            <a:gdLst/>
            <a:ahLst/>
            <a:cxnLst/>
            <a:rect l="l" t="t" r="r" b="b"/>
            <a:pathLst>
              <a:path w="1182913" h="1001484" extrusionOk="0">
                <a:moveTo>
                  <a:pt x="1182913" y="1001484"/>
                </a:moveTo>
                <a:lnTo>
                  <a:pt x="0" y="725713"/>
                </a:lnTo>
                <a:lnTo>
                  <a:pt x="0" y="275771"/>
                </a:lnTo>
                <a:lnTo>
                  <a:pt x="0" y="0"/>
                </a:lnTo>
                <a:lnTo>
                  <a:pt x="1182913" y="275771"/>
                </a:lnTo>
                <a:lnTo>
                  <a:pt x="1182913" y="725713"/>
                </a:lnTo>
                <a:close/>
              </a:path>
            </a:pathLst>
          </a:custGeom>
          <a:solidFill>
            <a:srgbClr val="00567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66" name="Google Shape;1566;p4"/>
          <p:cNvSpPr/>
          <p:nvPr/>
        </p:nvSpPr>
        <p:spPr>
          <a:xfrm>
            <a:off x="4575298" y="2586844"/>
            <a:ext cx="10805381" cy="652810"/>
          </a:xfrm>
          <a:prstGeom prst="rect">
            <a:avLst/>
          </a:prstGeom>
          <a:solidFill>
            <a:srgbClr val="53D6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+ 1.000</a:t>
            </a:r>
            <a:endParaRPr sz="32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67" name="Google Shape;1567;p4"/>
          <p:cNvSpPr txBox="1"/>
          <p:nvPr/>
        </p:nvSpPr>
        <p:spPr>
          <a:xfrm>
            <a:off x="557499" y="2933075"/>
            <a:ext cx="37533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Jardines Infantiles</a:t>
            </a:r>
            <a:endParaRPr sz="3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8" name="Google Shape;1568;p4"/>
          <p:cNvSpPr txBox="1"/>
          <p:nvPr/>
        </p:nvSpPr>
        <p:spPr>
          <a:xfrm>
            <a:off x="867203" y="4048575"/>
            <a:ext cx="3444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Niños y niñas</a:t>
            </a:r>
            <a:endParaRPr sz="3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9" name="Google Shape;1569;p4"/>
          <p:cNvSpPr txBox="1"/>
          <p:nvPr/>
        </p:nvSpPr>
        <p:spPr>
          <a:xfrm>
            <a:off x="92925" y="5164050"/>
            <a:ext cx="42183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</a:rPr>
              <a:t>Familias </a:t>
            </a:r>
            <a:endParaRPr sz="3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0" name="Google Shape;1570;p4"/>
          <p:cNvSpPr txBox="1"/>
          <p:nvPr/>
        </p:nvSpPr>
        <p:spPr>
          <a:xfrm>
            <a:off x="2" y="6279550"/>
            <a:ext cx="4311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Equipos Educativos</a:t>
            </a:r>
            <a:endParaRPr sz="3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1" name="Google Shape;1571;p4"/>
          <p:cNvSpPr txBox="1"/>
          <p:nvPr/>
        </p:nvSpPr>
        <p:spPr>
          <a:xfrm>
            <a:off x="2883998" y="7395036"/>
            <a:ext cx="14271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</a:rPr>
              <a:t>Aulas</a:t>
            </a:r>
            <a:endParaRPr sz="3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2" name="Google Shape;1572;p4"/>
          <p:cNvSpPr txBox="1"/>
          <p:nvPr/>
        </p:nvSpPr>
        <p:spPr>
          <a:xfrm>
            <a:off x="3033078" y="8510526"/>
            <a:ext cx="127791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Rome</a:t>
            </a:r>
            <a:endParaRPr sz="3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3" name="Google Shape;1573;p4"/>
          <p:cNvSpPr txBox="1"/>
          <p:nvPr/>
        </p:nvSpPr>
        <p:spPr>
          <a:xfrm>
            <a:off x="11723428" y="6108318"/>
            <a:ext cx="6042533" cy="2762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74" name="Google Shape;1574;p4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3987">
        <p14:flythrough dir="out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9" name="Google Shape;1579;p5" descr="Imagen que contiene niño, joven, tabla, cuarto&#10;&#10;Descripción generada automáticamente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8286413" cy="10287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1580" name="Google Shape;1580;p5"/>
          <p:cNvSpPr>
            <a:spLocks noGrp="1"/>
          </p:cNvSpPr>
          <p:nvPr>
            <p:ph type="body" idx="1"/>
          </p:nvPr>
        </p:nvSpPr>
        <p:spPr>
          <a:xfrm>
            <a:off x="10799390" y="2911252"/>
            <a:ext cx="6768554" cy="6768554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endParaRPr/>
          </a:p>
        </p:txBody>
      </p:sp>
      <p:sp>
        <p:nvSpPr>
          <p:cNvPr id="1581" name="Google Shape;1581;p5"/>
          <p:cNvSpPr>
            <a:spLocks noGrp="1"/>
          </p:cNvSpPr>
          <p:nvPr>
            <p:ph type="body" idx="3"/>
          </p:nvPr>
        </p:nvSpPr>
        <p:spPr>
          <a:xfrm>
            <a:off x="16488022" y="2263180"/>
            <a:ext cx="1440160" cy="1440160"/>
          </a:xfrm>
          <a:prstGeom prst="ellips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endParaRPr/>
          </a:p>
        </p:txBody>
      </p:sp>
      <p:sp>
        <p:nvSpPr>
          <p:cNvPr id="1582" name="Google Shape;1582;p5"/>
          <p:cNvSpPr>
            <a:spLocks noGrp="1"/>
          </p:cNvSpPr>
          <p:nvPr>
            <p:ph type="body" idx="4"/>
          </p:nvPr>
        </p:nvSpPr>
        <p:spPr>
          <a:xfrm>
            <a:off x="6766942" y="7779029"/>
            <a:ext cx="936104" cy="936104"/>
          </a:xfrm>
          <a:prstGeom prst="ellipse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endParaRPr/>
          </a:p>
        </p:txBody>
      </p:sp>
      <p:sp>
        <p:nvSpPr>
          <p:cNvPr id="1583" name="Google Shape;1583;p5"/>
          <p:cNvSpPr>
            <a:spLocks noGrp="1"/>
          </p:cNvSpPr>
          <p:nvPr>
            <p:ph type="body" idx="5"/>
          </p:nvPr>
        </p:nvSpPr>
        <p:spPr>
          <a:xfrm>
            <a:off x="8207102" y="8295804"/>
            <a:ext cx="1403177" cy="1403177"/>
          </a:xfrm>
          <a:prstGeom prst="ellipse">
            <a:avLst/>
          </a:prstGeom>
          <a:solidFill>
            <a:schemeClr val="accent5">
              <a:alpha val="80000"/>
            </a:scheme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endParaRPr/>
          </a:p>
        </p:txBody>
      </p:sp>
      <p:sp>
        <p:nvSpPr>
          <p:cNvPr id="1584" name="Google Shape;1584;p5"/>
          <p:cNvSpPr txBox="1">
            <a:spLocks noGrp="1"/>
          </p:cNvSpPr>
          <p:nvPr>
            <p:ph type="body" idx="8"/>
          </p:nvPr>
        </p:nvSpPr>
        <p:spPr>
          <a:xfrm>
            <a:off x="11015315" y="5575549"/>
            <a:ext cx="6336704" cy="100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</a:pPr>
            <a:r>
              <a:rPr lang="en-US" b="1"/>
              <a:t>¿Cómo funciona?</a:t>
            </a:r>
            <a:endParaRPr/>
          </a:p>
        </p:txBody>
      </p:sp>
      <p:sp>
        <p:nvSpPr>
          <p:cNvPr id="1585" name="Google Shape;1585;p5"/>
          <p:cNvSpPr>
            <a:spLocks noGrp="1"/>
          </p:cNvSpPr>
          <p:nvPr>
            <p:ph type="body" idx="9"/>
          </p:nvPr>
        </p:nvSpPr>
        <p:spPr>
          <a:xfrm>
            <a:off x="9610279" y="7186443"/>
            <a:ext cx="1185172" cy="1185172"/>
          </a:xfrm>
          <a:prstGeom prst="ellipse">
            <a:avLst/>
          </a:prstGeom>
          <a:solidFill>
            <a:schemeClr val="accent6">
              <a:alpha val="80000"/>
            </a:scheme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endParaRPr/>
          </a:p>
        </p:txBody>
      </p:sp>
      <p:sp>
        <p:nvSpPr>
          <p:cNvPr id="1586" name="Google Shape;1586;p5"/>
          <p:cNvSpPr>
            <a:spLocks noGrp="1"/>
          </p:cNvSpPr>
          <p:nvPr>
            <p:ph type="body" idx="13"/>
          </p:nvPr>
        </p:nvSpPr>
        <p:spPr>
          <a:xfrm>
            <a:off x="15695935" y="1436231"/>
            <a:ext cx="792087" cy="792087"/>
          </a:xfrm>
          <a:prstGeom prst="ellipse">
            <a:avLst/>
          </a:prstGeom>
          <a:solidFill>
            <a:schemeClr val="accent4">
              <a:alpha val="80000"/>
            </a:scheme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 lnSpcReduction="10000"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1" name="Google Shape;1591;p6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6000"/>
              <a:buFont typeface="Ultra"/>
              <a:buNone/>
            </a:pPr>
            <a:r>
              <a:rPr lang="en-US"/>
              <a:t>Aplicación Móvil y Panel Web</a:t>
            </a:r>
            <a:endParaRPr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2" name="Google Shape;1592;p6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1593" name="Google Shape;1593;p6"/>
          <p:cNvSpPr txBox="1">
            <a:spLocks noGrp="1"/>
          </p:cNvSpPr>
          <p:nvPr>
            <p:ph type="body" idx="3"/>
          </p:nvPr>
        </p:nvSpPr>
        <p:spPr>
          <a:xfrm>
            <a:off x="1940796" y="6513388"/>
            <a:ext cx="6833566" cy="790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rmAutofit lnSpcReduction="1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</a:pPr>
            <a:r>
              <a:rPr lang="en-US"/>
              <a:t>Aplicación</a:t>
            </a:r>
            <a:endParaRPr/>
          </a:p>
        </p:txBody>
      </p:sp>
      <p:sp>
        <p:nvSpPr>
          <p:cNvPr id="1594" name="Google Shape;1594;p6"/>
          <p:cNvSpPr txBox="1">
            <a:spLocks noGrp="1"/>
          </p:cNvSpPr>
          <p:nvPr>
            <p:ph type="body" idx="4"/>
          </p:nvPr>
        </p:nvSpPr>
        <p:spPr>
          <a:xfrm>
            <a:off x="2709066" y="7271656"/>
            <a:ext cx="6086591" cy="2119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r>
              <a:rPr lang="en-US"/>
              <a:t>Para las familias y equipos educativos</a:t>
            </a:r>
            <a:endParaRPr b="1">
              <a:solidFill>
                <a:schemeClr val="accent3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ct val="100000"/>
              <a:buNone/>
            </a:pPr>
            <a:r>
              <a:rPr lang="en-US" b="1">
                <a:solidFill>
                  <a:schemeClr val="accent3"/>
                </a:solidFill>
              </a:rPr>
              <a:t>Descargable en AppStore y PlayStore</a:t>
            </a:r>
            <a:endParaRPr b="1">
              <a:solidFill>
                <a:schemeClr val="accent3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r>
              <a:rPr lang="en-US" sz="2100"/>
              <a:t>Además, se pueden solicitar</a:t>
            </a:r>
            <a:r>
              <a:rPr lang="en-US" sz="2100" b="1">
                <a:solidFill>
                  <a:schemeClr val="accent3"/>
                </a:solidFill>
              </a:rPr>
              <a:t> perfiles regionales para Asesores (desde DIRNAC)</a:t>
            </a:r>
            <a:r>
              <a:rPr lang="en-US" sz="2100"/>
              <a:t>, quienes pueden ver uso de la app en su respectiva región.</a:t>
            </a:r>
            <a:endParaRPr/>
          </a:p>
        </p:txBody>
      </p:sp>
      <p:sp>
        <p:nvSpPr>
          <p:cNvPr id="1595" name="Google Shape;1595;p6"/>
          <p:cNvSpPr txBox="1">
            <a:spLocks noGrp="1"/>
          </p:cNvSpPr>
          <p:nvPr>
            <p:ph type="body" idx="5"/>
          </p:nvPr>
        </p:nvSpPr>
        <p:spPr>
          <a:xfrm>
            <a:off x="10647831" y="2696964"/>
            <a:ext cx="6833566" cy="790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rmAutofit lnSpcReduction="1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</a:pPr>
            <a:r>
              <a:rPr lang="en-US"/>
              <a:t>Panel Web</a:t>
            </a:r>
            <a:endParaRPr/>
          </a:p>
        </p:txBody>
      </p:sp>
      <p:sp>
        <p:nvSpPr>
          <p:cNvPr id="1596" name="Google Shape;1596;p6"/>
          <p:cNvSpPr txBox="1">
            <a:spLocks noGrp="1"/>
          </p:cNvSpPr>
          <p:nvPr>
            <p:ph type="body" idx="6"/>
          </p:nvPr>
        </p:nvSpPr>
        <p:spPr>
          <a:xfrm>
            <a:off x="9509009" y="7467597"/>
            <a:ext cx="8455141" cy="2089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/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</a:pPr>
            <a:r>
              <a:rPr lang="en-US" b="1">
                <a:solidFill>
                  <a:schemeClr val="accent2"/>
                </a:solidFill>
              </a:rPr>
              <a:t>Acceso Directoras:  </a:t>
            </a:r>
            <a:r>
              <a:rPr lang="en-US" b="1" u="sng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https://panel.mijardinjunji.cl</a:t>
            </a:r>
            <a:endParaRPr b="1">
              <a:solidFill>
                <a:schemeClr val="accent2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</a:pPr>
            <a:r>
              <a:rPr lang="en-US" b="1">
                <a:solidFill>
                  <a:schemeClr val="accent2"/>
                </a:solidFill>
              </a:rPr>
              <a:t>Acceso Educadoras: </a:t>
            </a:r>
            <a:r>
              <a:rPr lang="en-US" b="1" u="sng">
                <a:solidFill>
                  <a:schemeClr val="accent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https://educadoras.</a:t>
            </a:r>
            <a:r>
              <a:rPr lang="en-US" b="1" u="sng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mijardinjunji</a:t>
            </a:r>
            <a:r>
              <a:rPr lang="en-US" b="1" u="sng">
                <a:solidFill>
                  <a:schemeClr val="accent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.cl</a:t>
            </a:r>
            <a:endParaRPr b="1">
              <a:solidFill>
                <a:schemeClr val="accent2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</a:pPr>
            <a:r>
              <a:rPr lang="en-US" b="1">
                <a:solidFill>
                  <a:schemeClr val="accent2"/>
                </a:solidFill>
              </a:rPr>
              <a:t>Acceso Apoderados: </a:t>
            </a:r>
            <a:r>
              <a:rPr lang="en-US" b="1" u="sng">
                <a:solidFill>
                  <a:schemeClr val="accent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https://apoderados.</a:t>
            </a:r>
            <a:r>
              <a:rPr lang="en-US" b="1" u="sng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mijardinjunji</a:t>
            </a:r>
            <a:r>
              <a:rPr lang="en-US" b="1" u="sng">
                <a:solidFill>
                  <a:schemeClr val="accent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.cl</a:t>
            </a:r>
            <a:endParaRPr b="1">
              <a:solidFill>
                <a:schemeClr val="accent2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 b="1">
              <a:solidFill>
                <a:schemeClr val="accent2"/>
              </a:solidFill>
            </a:endParaRPr>
          </a:p>
        </p:txBody>
      </p:sp>
      <p:pic>
        <p:nvPicPr>
          <p:cNvPr id="1597" name="Google Shape;1597;p6" descr="Resultado de imagen para pc frame png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08702" y="3502380"/>
            <a:ext cx="8155447" cy="4529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8" name="Google Shape;1598;p6" descr="Resultado de imagen para pc frame png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08702" y="3502380"/>
            <a:ext cx="8155447" cy="4529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9" name="Google Shape;1599;p6" descr="A screen shot of a phone&#10;&#10;Description automatically generated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2630" y="2072780"/>
            <a:ext cx="2248219" cy="4707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0" name="Google Shape;1600;p6" descr="A playground with a slide&#10;&#10;Description automatically generated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5102" y="3929683"/>
            <a:ext cx="5929158" cy="34082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5" name="Google Shape;1605;p7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6000"/>
              <a:buFont typeface="Ultra"/>
              <a:buNone/>
            </a:pPr>
            <a:r>
              <a:rPr lang="en-US"/>
              <a:t>Comunicaciones</a:t>
            </a:r>
            <a:endParaRPr/>
          </a:p>
        </p:txBody>
      </p:sp>
      <p:sp>
        <p:nvSpPr>
          <p:cNvPr id="1606" name="Google Shape;1606;p7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1607" name="Google Shape;1607;p7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1432959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D8D8D"/>
              </a:buClr>
              <a:buSzPct val="100000"/>
              <a:buNone/>
            </a:pPr>
            <a:endParaRPr/>
          </a:p>
        </p:txBody>
      </p:sp>
      <p:sp>
        <p:nvSpPr>
          <p:cNvPr id="1608" name="Google Shape;1608;p7"/>
          <p:cNvSpPr txBox="1">
            <a:spLocks noGrp="1"/>
          </p:cNvSpPr>
          <p:nvPr>
            <p:ph type="body" idx="3"/>
          </p:nvPr>
        </p:nvSpPr>
        <p:spPr>
          <a:xfrm>
            <a:off x="8011062" y="4280927"/>
            <a:ext cx="8732894" cy="3867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3429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/>
              <a:t>Permite comunicarte rapidamente con las familias del aula donde trabajas.</a:t>
            </a:r>
            <a:endParaRPr/>
          </a:p>
          <a:p>
            <a:pPr marL="342900" lvl="0" indent="-3429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/>
              <a:t>Previo al envío,  </a:t>
            </a:r>
            <a:r>
              <a:rPr lang="en-US" b="1">
                <a:solidFill>
                  <a:schemeClr val="accent1"/>
                </a:solidFill>
              </a:rPr>
              <a:t>la Directora/Encargada  debe aprobarla.</a:t>
            </a:r>
            <a:endParaRPr/>
          </a:p>
          <a:p>
            <a:pPr marL="342900" lvl="0" indent="-3429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b="1">
                <a:solidFill>
                  <a:schemeClr val="accent1"/>
                </a:solidFill>
              </a:rPr>
              <a:t>Puedes revisar quién ha leído </a:t>
            </a:r>
            <a:r>
              <a:rPr lang="en-US"/>
              <a:t>la comunicación.</a:t>
            </a:r>
            <a:endParaRPr/>
          </a:p>
          <a:p>
            <a:pPr marL="342900" lvl="0" indent="-3429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b="1">
                <a:solidFill>
                  <a:schemeClr val="accent1"/>
                </a:solidFill>
              </a:rPr>
              <a:t>Pueden adjuntar documentos </a:t>
            </a:r>
            <a:r>
              <a:rPr lang="en-US"/>
              <a:t>como PDF, Word, etc (menores a 10mb)</a:t>
            </a:r>
            <a:endParaRPr/>
          </a:p>
          <a:p>
            <a:pPr marL="342900" lvl="0" indent="-2159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endParaRPr/>
          </a:p>
          <a:p>
            <a:pPr marL="342900" lvl="0" indent="-2159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endParaRPr/>
          </a:p>
        </p:txBody>
      </p:sp>
      <p:sp>
        <p:nvSpPr>
          <p:cNvPr id="1609" name="Google Shape;1609;p7"/>
          <p:cNvSpPr txBox="1">
            <a:spLocks noGrp="1"/>
          </p:cNvSpPr>
          <p:nvPr>
            <p:ph type="body" idx="4"/>
          </p:nvPr>
        </p:nvSpPr>
        <p:spPr>
          <a:xfrm>
            <a:off x="8011061" y="3129723"/>
            <a:ext cx="8732894" cy="93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</a:pPr>
            <a:r>
              <a:rPr lang="en-US"/>
              <a:t>Comparte información con las familias</a:t>
            </a:r>
            <a:endParaRPr/>
          </a:p>
        </p:txBody>
      </p:sp>
      <p:pic>
        <p:nvPicPr>
          <p:cNvPr id="1610" name="Google Shape;1610;p7" descr="A cell phone with a picture of a playground&#10;&#10;Description automatically generated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86985" y="2208815"/>
            <a:ext cx="3826264" cy="80112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5" name="Google Shape;1615;p8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6000"/>
              <a:buFont typeface="Ultra"/>
              <a:buNone/>
            </a:pPr>
            <a:r>
              <a:rPr lang="en-US"/>
              <a:t>Mural</a:t>
            </a:r>
            <a:endParaRPr/>
          </a:p>
        </p:txBody>
      </p:sp>
      <p:sp>
        <p:nvSpPr>
          <p:cNvPr id="1616" name="Google Shape;1616;p8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1617" name="Google Shape;1617;p8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1432959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D8D8D"/>
              </a:buClr>
              <a:buSzPct val="100000"/>
              <a:buNone/>
            </a:pPr>
            <a:endParaRPr/>
          </a:p>
        </p:txBody>
      </p:sp>
      <p:sp>
        <p:nvSpPr>
          <p:cNvPr id="1618" name="Google Shape;1618;p8"/>
          <p:cNvSpPr txBox="1">
            <a:spLocks noGrp="1"/>
          </p:cNvSpPr>
          <p:nvPr>
            <p:ph type="body" idx="3"/>
          </p:nvPr>
        </p:nvSpPr>
        <p:spPr>
          <a:xfrm>
            <a:off x="8011062" y="4280927"/>
            <a:ext cx="8732894" cy="3867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3429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/>
              <a:t>Comparte </a:t>
            </a:r>
            <a:r>
              <a:rPr lang="en-US" b="1">
                <a:solidFill>
                  <a:schemeClr val="accent1"/>
                </a:solidFill>
              </a:rPr>
              <a:t>información relevante de forma calendarizada</a:t>
            </a:r>
            <a:r>
              <a:rPr lang="en-US"/>
              <a:t>.</a:t>
            </a:r>
            <a:endParaRPr/>
          </a:p>
          <a:p>
            <a:pPr marL="342900" lvl="0" indent="-3429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/>
              <a:t>Ideal para, anuncios de apertura o cierre de unidad educativa, saludos de cumpleaños, eventos varios, etc.</a:t>
            </a:r>
            <a:endParaRPr/>
          </a:p>
          <a:p>
            <a:pPr marL="342900" lvl="0" indent="-3429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Fomenta la comunicación y participación.</a:t>
            </a:r>
            <a:endParaRPr/>
          </a:p>
          <a:p>
            <a:pPr marL="342900" lvl="0" indent="-2159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endParaRPr/>
          </a:p>
          <a:p>
            <a:pPr marL="342900" lvl="0" indent="-2159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endParaRPr/>
          </a:p>
        </p:txBody>
      </p:sp>
      <p:sp>
        <p:nvSpPr>
          <p:cNvPr id="1619" name="Google Shape;1619;p8"/>
          <p:cNvSpPr txBox="1">
            <a:spLocks noGrp="1"/>
          </p:cNvSpPr>
          <p:nvPr>
            <p:ph type="body" idx="4"/>
          </p:nvPr>
        </p:nvSpPr>
        <p:spPr>
          <a:xfrm>
            <a:off x="8011061" y="3129723"/>
            <a:ext cx="8732894" cy="93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rmAutofit fontScale="92500" lnSpcReduction="2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None/>
            </a:pPr>
            <a:r>
              <a:rPr lang="en-US"/>
              <a:t>El clásico diario mural del jardín, ahora digital</a:t>
            </a:r>
            <a:endParaRPr/>
          </a:p>
        </p:txBody>
      </p:sp>
      <p:pic>
        <p:nvPicPr>
          <p:cNvPr id="1620" name="Google Shape;1620;p8" descr="A screen shot of a cell phone&#10;&#10;Description automatically generated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619" y="2140149"/>
            <a:ext cx="3970225" cy="83126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Vega - Free">
  <a:themeElements>
    <a:clrScheme name="A">
      <a:dk1>
        <a:srgbClr val="1C1C1C"/>
      </a:dk1>
      <a:lt1>
        <a:srgbClr val="FFFFFF"/>
      </a:lt1>
      <a:dk2>
        <a:srgbClr val="545454"/>
      </a:dk2>
      <a:lt2>
        <a:srgbClr val="EEECE1"/>
      </a:lt2>
      <a:accent1>
        <a:srgbClr val="00ACE2"/>
      </a:accent1>
      <a:accent2>
        <a:srgbClr val="FD497C"/>
      </a:accent2>
      <a:accent3>
        <a:srgbClr val="87C32F"/>
      </a:accent3>
      <a:accent4>
        <a:srgbClr val="B143DD"/>
      </a:accent4>
      <a:accent5>
        <a:srgbClr val="FFA513"/>
      </a:accent5>
      <a:accent6>
        <a:srgbClr val="5BB8D1"/>
      </a:accent6>
      <a:hlink>
        <a:srgbClr val="00ACE2"/>
      </a:hlink>
      <a:folHlink>
        <a:srgbClr val="00ACE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ega - Header">
  <a:themeElements>
    <a:clrScheme name="A">
      <a:dk1>
        <a:srgbClr val="1C1C1C"/>
      </a:dk1>
      <a:lt1>
        <a:srgbClr val="FFFFFF"/>
      </a:lt1>
      <a:dk2>
        <a:srgbClr val="545454"/>
      </a:dk2>
      <a:lt2>
        <a:srgbClr val="EEECE1"/>
      </a:lt2>
      <a:accent1>
        <a:srgbClr val="00ACE2"/>
      </a:accent1>
      <a:accent2>
        <a:srgbClr val="FD497C"/>
      </a:accent2>
      <a:accent3>
        <a:srgbClr val="87C32F"/>
      </a:accent3>
      <a:accent4>
        <a:srgbClr val="B143DD"/>
      </a:accent4>
      <a:accent5>
        <a:srgbClr val="FFA513"/>
      </a:accent5>
      <a:accent6>
        <a:srgbClr val="5BB8D1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724</Words>
  <Application>Microsoft Office PowerPoint</Application>
  <PresentationFormat>Personalizado</PresentationFormat>
  <Paragraphs>98</Paragraphs>
  <Slides>16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16</vt:i4>
      </vt:variant>
    </vt:vector>
  </HeadingPairs>
  <TitlesOfParts>
    <vt:vector size="25" baseType="lpstr">
      <vt:lpstr>Arial</vt:lpstr>
      <vt:lpstr>Open Sans</vt:lpstr>
      <vt:lpstr>Open Sans SemiBold</vt:lpstr>
      <vt:lpstr>Noto Sans Symbols</vt:lpstr>
      <vt:lpstr>Calibri</vt:lpstr>
      <vt:lpstr>Ultra</vt:lpstr>
      <vt:lpstr>Open Sans Light</vt:lpstr>
      <vt:lpstr>Vega - Free</vt:lpstr>
      <vt:lpstr>Vega - Header</vt:lpstr>
      <vt:lpstr>Presentación de PowerPoint</vt:lpstr>
      <vt:lpstr>La plataforma</vt:lpstr>
      <vt:lpstr>  </vt:lpstr>
      <vt:lpstr>Presentación de PowerPoint</vt:lpstr>
      <vt:lpstr>Experiencia Actual con Mi Jardín JUNJI</vt:lpstr>
      <vt:lpstr>Presentación de PowerPoint</vt:lpstr>
      <vt:lpstr>Aplicación Móvil y Panel Web</vt:lpstr>
      <vt:lpstr>Comunicaciones</vt:lpstr>
      <vt:lpstr>Mural</vt:lpstr>
      <vt:lpstr>Experiencias Educativas</vt:lpstr>
      <vt:lpstr>Autoformación</vt:lpstr>
      <vt:lpstr>Biblioteca Virtual</vt:lpstr>
      <vt:lpstr>Encuestas (DIRNAC)</vt:lpstr>
      <vt:lpstr>Estadísticas (DIRNAC y Regiones)</vt:lpstr>
      <vt:lpstr>Presentación de PowerPoint</vt:lpstr>
      <vt:lpstr>¿Qué se requiere para iniciar el uso de la aplicación?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Jun</dc:creator>
  <cp:lastModifiedBy>Cerda Perez, Cristian</cp:lastModifiedBy>
  <cp:revision>2</cp:revision>
  <dcterms:created xsi:type="dcterms:W3CDTF">2015-09-05T11:42:45Z</dcterms:created>
  <dcterms:modified xsi:type="dcterms:W3CDTF">2023-07-26T18:52:04Z</dcterms:modified>
</cp:coreProperties>
</file>