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717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6413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  <p:embeddedFont>
      <p:font typeface="Ultra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r+heSSIBWjedXA1ZlESXEKvTh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25b979ffbf3_1_8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g25b979ffbf3_1_8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25b979ffb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g25b979ffb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25b979ffbf3_1_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6" name="Google Shape;2706;g25b979ffbf3_1_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slide master</a:t>
            </a:r>
            <a:endParaRPr/>
          </a:p>
        </p:txBody>
      </p:sp>
      <p:sp>
        <p:nvSpPr>
          <p:cNvPr id="2707" name="Google Shape;2707;g25b979ffbf3_1_2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25b979ffbf3_1_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g25b979ffbf3_1_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25b979ffbf3_1_5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g25b979ffbf3_1_5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25b979ffbf3_1_7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g25b979ffbf3_1_7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Images">
  <p:cSld name="10 Images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7"/>
          <p:cNvSpPr/>
          <p:nvPr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67"/>
          <p:cNvSpPr/>
          <p:nvPr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67"/>
          <p:cNvSpPr/>
          <p:nvPr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67"/>
          <p:cNvSpPr/>
          <p:nvPr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67"/>
          <p:cNvSpPr/>
          <p:nvPr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67"/>
          <p:cNvSpPr>
            <a:spLocks noGrp="1"/>
          </p:cNvSpPr>
          <p:nvPr>
            <p:ph type="pic" idx="2"/>
          </p:nvPr>
        </p:nvSpPr>
        <p:spPr>
          <a:xfrm>
            <a:off x="38182" y="43542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67"/>
          <p:cNvSpPr>
            <a:spLocks noGrp="1"/>
          </p:cNvSpPr>
          <p:nvPr>
            <p:ph type="pic" idx="3"/>
          </p:nvPr>
        </p:nvSpPr>
        <p:spPr>
          <a:xfrm>
            <a:off x="3687753" y="43542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2" name="Google Shape;182;p67"/>
          <p:cNvSpPr>
            <a:spLocks noGrp="1"/>
          </p:cNvSpPr>
          <p:nvPr>
            <p:ph type="pic" idx="4"/>
          </p:nvPr>
        </p:nvSpPr>
        <p:spPr>
          <a:xfrm>
            <a:off x="7337324" y="43542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3" name="Google Shape;183;p67"/>
          <p:cNvSpPr>
            <a:spLocks noGrp="1"/>
          </p:cNvSpPr>
          <p:nvPr>
            <p:ph type="pic" idx="5"/>
          </p:nvPr>
        </p:nvSpPr>
        <p:spPr>
          <a:xfrm>
            <a:off x="10988185" y="43542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4" name="Google Shape;184;p67"/>
          <p:cNvSpPr>
            <a:spLocks noGrp="1"/>
          </p:cNvSpPr>
          <p:nvPr>
            <p:ph type="pic" idx="6"/>
          </p:nvPr>
        </p:nvSpPr>
        <p:spPr>
          <a:xfrm>
            <a:off x="14636467" y="43542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5" name="Google Shape;185;p67"/>
          <p:cNvSpPr>
            <a:spLocks noGrp="1"/>
          </p:cNvSpPr>
          <p:nvPr>
            <p:ph type="pic" idx="7"/>
          </p:nvPr>
        </p:nvSpPr>
        <p:spPr>
          <a:xfrm>
            <a:off x="35931" y="6628665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6" name="Google Shape;186;p67"/>
          <p:cNvSpPr>
            <a:spLocks noGrp="1"/>
          </p:cNvSpPr>
          <p:nvPr>
            <p:ph type="pic" idx="8"/>
          </p:nvPr>
        </p:nvSpPr>
        <p:spPr>
          <a:xfrm>
            <a:off x="3685502" y="6628665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7" name="Google Shape;187;p67"/>
          <p:cNvSpPr>
            <a:spLocks noGrp="1"/>
          </p:cNvSpPr>
          <p:nvPr>
            <p:ph type="pic" idx="9"/>
          </p:nvPr>
        </p:nvSpPr>
        <p:spPr>
          <a:xfrm>
            <a:off x="7335073" y="6628665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8" name="Google Shape;188;p67"/>
          <p:cNvSpPr>
            <a:spLocks noGrp="1"/>
          </p:cNvSpPr>
          <p:nvPr>
            <p:ph type="pic" idx="13"/>
          </p:nvPr>
        </p:nvSpPr>
        <p:spPr>
          <a:xfrm>
            <a:off x="10985934" y="6628665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9" name="Google Shape;189;p67"/>
          <p:cNvSpPr>
            <a:spLocks noGrp="1"/>
          </p:cNvSpPr>
          <p:nvPr>
            <p:ph type="pic" idx="14"/>
          </p:nvPr>
        </p:nvSpPr>
        <p:spPr>
          <a:xfrm>
            <a:off x="14634216" y="6628665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0" name="Google Shape;190;p67"/>
          <p:cNvSpPr txBox="1">
            <a:spLocks noGrp="1"/>
          </p:cNvSpPr>
          <p:nvPr>
            <p:ph type="title"/>
          </p:nvPr>
        </p:nvSpPr>
        <p:spPr>
          <a:xfrm>
            <a:off x="725714" y="3955852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7"/>
          <p:cNvSpPr/>
          <p:nvPr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7"/>
          <p:cNvSpPr txBox="1">
            <a:spLocks noGrp="1"/>
          </p:cNvSpPr>
          <p:nvPr>
            <p:ph type="body" idx="1"/>
          </p:nvPr>
        </p:nvSpPr>
        <p:spPr>
          <a:xfrm>
            <a:off x="725714" y="5394653"/>
            <a:ext cx="16822057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67"/>
          <p:cNvSpPr/>
          <p:nvPr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 and Descriptions">
  <p:cSld name="5 Keywords and Descriptions"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5b979ffbf3_1_6702"/>
          <p:cNvSpPr/>
          <p:nvPr/>
        </p:nvSpPr>
        <p:spPr>
          <a:xfrm>
            <a:off x="1246656" y="7912524"/>
            <a:ext cx="15794400" cy="1090500"/>
          </a:xfrm>
          <a:prstGeom prst="roundRect">
            <a:avLst>
              <a:gd name="adj" fmla="val 50000"/>
            </a:avLst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g25b979ffbf3_1_6702"/>
          <p:cNvSpPr/>
          <p:nvPr/>
        </p:nvSpPr>
        <p:spPr>
          <a:xfrm>
            <a:off x="1246656" y="6547141"/>
            <a:ext cx="15794400" cy="1090500"/>
          </a:xfrm>
          <a:prstGeom prst="roundRect">
            <a:avLst>
              <a:gd name="adj" fmla="val 50000"/>
            </a:avLst>
          </a:prstGeom>
          <a:solidFill>
            <a:srgbClr val="EFD7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g25b979ffbf3_1_6702"/>
          <p:cNvSpPr/>
          <p:nvPr/>
        </p:nvSpPr>
        <p:spPr>
          <a:xfrm>
            <a:off x="1246656" y="2450995"/>
            <a:ext cx="15794400" cy="1090500"/>
          </a:xfrm>
          <a:prstGeom prst="roundRect">
            <a:avLst>
              <a:gd name="adj" fmla="val 50000"/>
            </a:avLst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g25b979ffbf3_1_6702"/>
          <p:cNvSpPr/>
          <p:nvPr/>
        </p:nvSpPr>
        <p:spPr>
          <a:xfrm>
            <a:off x="1246656" y="3816377"/>
            <a:ext cx="15794400" cy="1090500"/>
          </a:xfrm>
          <a:prstGeom prst="roundRect">
            <a:avLst>
              <a:gd name="adj" fmla="val 50000"/>
            </a:avLst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g25b979ffbf3_1_6702"/>
          <p:cNvSpPr/>
          <p:nvPr/>
        </p:nvSpPr>
        <p:spPr>
          <a:xfrm>
            <a:off x="1246656" y="5181759"/>
            <a:ext cx="15794400" cy="1090500"/>
          </a:xfrm>
          <a:prstGeom prst="roundRect">
            <a:avLst>
              <a:gd name="adj" fmla="val 50000"/>
            </a:avLst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g25b979ffbf3_1_6702"/>
          <p:cNvSpPr/>
          <p:nvPr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3" name="Google Shape;2293;g25b979ffbf3_1_6702"/>
          <p:cNvSpPr/>
          <p:nvPr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4" name="Google Shape;2294;g25b979ffbf3_1_6702"/>
          <p:cNvSpPr/>
          <p:nvPr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5" name="Google Shape;2295;g25b979ffbf3_1_6702"/>
          <p:cNvSpPr/>
          <p:nvPr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6" name="Google Shape;2296;g25b979ffbf3_1_6702"/>
          <p:cNvSpPr/>
          <p:nvPr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7" name="Google Shape;2297;g25b979ffbf3_1_670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8" name="Google Shape;2298;g25b979ffbf3_1_670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9" name="Google Shape;2299;g25b979ffbf3_1_670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300" name="Google Shape;2300;g25b979ffbf3_1_670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1" name="Google Shape;2301;g25b979ffbf3_1_6702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2" name="Google Shape;2302;g25b979ffbf3_1_6702"/>
          <p:cNvSpPr txBox="1">
            <a:spLocks noGrp="1"/>
          </p:cNvSpPr>
          <p:nvPr>
            <p:ph type="body" idx="2"/>
          </p:nvPr>
        </p:nvSpPr>
        <p:spPr>
          <a:xfrm>
            <a:off x="6922703" y="2456986"/>
            <a:ext cx="8996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3" name="Google Shape;2303;g25b979ffbf3_1_6702"/>
          <p:cNvSpPr txBox="1">
            <a:spLocks noGrp="1"/>
          </p:cNvSpPr>
          <p:nvPr>
            <p:ph type="body" idx="3"/>
          </p:nvPr>
        </p:nvSpPr>
        <p:spPr>
          <a:xfrm>
            <a:off x="6922703" y="3822368"/>
            <a:ext cx="8996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4" name="Google Shape;2304;g25b979ffbf3_1_6702"/>
          <p:cNvSpPr txBox="1">
            <a:spLocks noGrp="1"/>
          </p:cNvSpPr>
          <p:nvPr>
            <p:ph type="body" idx="4"/>
          </p:nvPr>
        </p:nvSpPr>
        <p:spPr>
          <a:xfrm>
            <a:off x="6922703" y="5187750"/>
            <a:ext cx="8996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5" name="Google Shape;2305;g25b979ffbf3_1_6702"/>
          <p:cNvSpPr txBox="1">
            <a:spLocks noGrp="1"/>
          </p:cNvSpPr>
          <p:nvPr>
            <p:ph type="body" idx="5"/>
          </p:nvPr>
        </p:nvSpPr>
        <p:spPr>
          <a:xfrm>
            <a:off x="6922703" y="6553132"/>
            <a:ext cx="8996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6" name="Google Shape;2306;g25b979ffbf3_1_6702"/>
          <p:cNvSpPr txBox="1">
            <a:spLocks noGrp="1"/>
          </p:cNvSpPr>
          <p:nvPr>
            <p:ph type="body" idx="6"/>
          </p:nvPr>
        </p:nvSpPr>
        <p:spPr>
          <a:xfrm>
            <a:off x="6922703" y="7918515"/>
            <a:ext cx="8996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g25b979ffbf3_1_6702"/>
          <p:cNvSpPr/>
          <p:nvPr/>
        </p:nvSpPr>
        <p:spPr>
          <a:xfrm>
            <a:off x="1385199" y="2581923"/>
            <a:ext cx="5112000" cy="8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g25b979ffbf3_1_6702"/>
          <p:cNvSpPr/>
          <p:nvPr/>
        </p:nvSpPr>
        <p:spPr>
          <a:xfrm>
            <a:off x="1385199" y="3947305"/>
            <a:ext cx="5112000" cy="828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g25b979ffbf3_1_6702"/>
          <p:cNvSpPr/>
          <p:nvPr/>
        </p:nvSpPr>
        <p:spPr>
          <a:xfrm>
            <a:off x="1385199" y="8043452"/>
            <a:ext cx="5112000" cy="828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g25b979ffbf3_1_6702"/>
          <p:cNvSpPr/>
          <p:nvPr/>
        </p:nvSpPr>
        <p:spPr>
          <a:xfrm>
            <a:off x="1385199" y="5312687"/>
            <a:ext cx="5112000" cy="828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g25b979ffbf3_1_6702"/>
          <p:cNvSpPr/>
          <p:nvPr/>
        </p:nvSpPr>
        <p:spPr>
          <a:xfrm>
            <a:off x="1385199" y="6678069"/>
            <a:ext cx="5112000" cy="828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g25b979ffbf3_1_6702"/>
          <p:cNvSpPr txBox="1">
            <a:spLocks noGrp="1"/>
          </p:cNvSpPr>
          <p:nvPr>
            <p:ph type="body" idx="7"/>
          </p:nvPr>
        </p:nvSpPr>
        <p:spPr>
          <a:xfrm>
            <a:off x="1680652" y="2723411"/>
            <a:ext cx="4521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g25b979ffbf3_1_6702"/>
          <p:cNvSpPr txBox="1">
            <a:spLocks noGrp="1"/>
          </p:cNvSpPr>
          <p:nvPr>
            <p:ph type="body" idx="8"/>
          </p:nvPr>
        </p:nvSpPr>
        <p:spPr>
          <a:xfrm>
            <a:off x="1680652" y="8184940"/>
            <a:ext cx="4521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g25b979ffbf3_1_6702"/>
          <p:cNvSpPr txBox="1">
            <a:spLocks noGrp="1"/>
          </p:cNvSpPr>
          <p:nvPr>
            <p:ph type="body" idx="9"/>
          </p:nvPr>
        </p:nvSpPr>
        <p:spPr>
          <a:xfrm>
            <a:off x="1680652" y="4088792"/>
            <a:ext cx="4521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g25b979ffbf3_1_6702"/>
          <p:cNvSpPr txBox="1">
            <a:spLocks noGrp="1"/>
          </p:cNvSpPr>
          <p:nvPr>
            <p:ph type="body" idx="13"/>
          </p:nvPr>
        </p:nvSpPr>
        <p:spPr>
          <a:xfrm>
            <a:off x="1680652" y="5454174"/>
            <a:ext cx="4521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6" name="Google Shape;2316;g25b979ffbf3_1_6702"/>
          <p:cNvSpPr txBox="1">
            <a:spLocks noGrp="1"/>
          </p:cNvSpPr>
          <p:nvPr>
            <p:ph type="body" idx="14"/>
          </p:nvPr>
        </p:nvSpPr>
        <p:spPr>
          <a:xfrm>
            <a:off x="1680652" y="6819556"/>
            <a:ext cx="4521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25b979ffbf3_1_6733"/>
          <p:cNvSpPr/>
          <p:nvPr/>
        </p:nvSpPr>
        <p:spPr>
          <a:xfrm>
            <a:off x="0" y="4364182"/>
            <a:ext cx="18288000" cy="2604654"/>
          </a:xfrm>
          <a:custGeom>
            <a:avLst/>
            <a:gdLst/>
            <a:ahLst/>
            <a:cxnLst/>
            <a:rect l="l" t="t" r="r" b="b"/>
            <a:pathLst>
              <a:path w="18288000" h="2604654" extrusionOk="0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 w="25400" cap="flat" cmpd="sng">
            <a:solidFill>
              <a:srgbClr val="98989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9" name="Google Shape;2319;g25b979ffbf3_1_6733"/>
          <p:cNvSpPr/>
          <p:nvPr/>
        </p:nvSpPr>
        <p:spPr>
          <a:xfrm>
            <a:off x="2492804" y="6636573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0" name="Google Shape;2320;g25b979ffbf3_1_6733"/>
          <p:cNvSpPr/>
          <p:nvPr/>
        </p:nvSpPr>
        <p:spPr>
          <a:xfrm>
            <a:off x="4958781" y="5060322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1" name="Google Shape;2321;g25b979ffbf3_1_6733"/>
          <p:cNvSpPr/>
          <p:nvPr/>
        </p:nvSpPr>
        <p:spPr>
          <a:xfrm>
            <a:off x="7424758" y="6111156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2" name="Google Shape;2322;g25b979ffbf3_1_6733"/>
          <p:cNvSpPr/>
          <p:nvPr/>
        </p:nvSpPr>
        <p:spPr>
          <a:xfrm>
            <a:off x="9890735" y="4534905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3" name="Google Shape;2323;g25b979ffbf3_1_6733"/>
          <p:cNvSpPr/>
          <p:nvPr/>
        </p:nvSpPr>
        <p:spPr>
          <a:xfrm>
            <a:off x="12356712" y="5585739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4" name="Google Shape;2324;g25b979ffbf3_1_6733"/>
          <p:cNvSpPr/>
          <p:nvPr/>
        </p:nvSpPr>
        <p:spPr>
          <a:xfrm>
            <a:off x="14822689" y="4009488"/>
            <a:ext cx="711300" cy="7113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5" name="Google Shape;2325;g25b979ffbf3_1_673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g25b979ffbf3_1_673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g25b979ffbf3_1_673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328" name="Google Shape;2328;g25b979ffbf3_1_673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9774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9" name="Google Shape;2329;g25b979ffbf3_1_6733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0" name="Google Shape;2330;g25b979ffbf3_1_6733"/>
          <p:cNvSpPr/>
          <p:nvPr/>
        </p:nvSpPr>
        <p:spPr>
          <a:xfrm>
            <a:off x="2619829" y="676359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1" name="Google Shape;2331;g25b979ffbf3_1_6733"/>
          <p:cNvSpPr/>
          <p:nvPr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2" name="Google Shape;2332;g25b979ffbf3_1_6733"/>
          <p:cNvSpPr/>
          <p:nvPr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3" name="Google Shape;2333;g25b979ffbf3_1_6733"/>
          <p:cNvSpPr/>
          <p:nvPr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4" name="Google Shape;2334;g25b979ffbf3_1_6733"/>
          <p:cNvSpPr/>
          <p:nvPr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5" name="Google Shape;2335;g25b979ffbf3_1_6733"/>
          <p:cNvSpPr/>
          <p:nvPr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6" name="Google Shape;2336;g25b979ffbf3_1_6733"/>
          <p:cNvSpPr txBox="1">
            <a:spLocks noGrp="1"/>
          </p:cNvSpPr>
          <p:nvPr>
            <p:ph type="body" idx="2"/>
          </p:nvPr>
        </p:nvSpPr>
        <p:spPr>
          <a:xfrm>
            <a:off x="828986" y="7499181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7" name="Google Shape;2337;g25b979ffbf3_1_6733"/>
          <p:cNvSpPr txBox="1">
            <a:spLocks noGrp="1"/>
          </p:cNvSpPr>
          <p:nvPr>
            <p:ph type="body" idx="3"/>
          </p:nvPr>
        </p:nvSpPr>
        <p:spPr>
          <a:xfrm>
            <a:off x="820329" y="8254825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8" name="Google Shape;2338;g25b979ffbf3_1_6733"/>
          <p:cNvSpPr/>
          <p:nvPr/>
        </p:nvSpPr>
        <p:spPr>
          <a:xfrm>
            <a:off x="1228249" y="8157417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9" name="Google Shape;2339;g25b979ffbf3_1_6733"/>
          <p:cNvSpPr txBox="1">
            <a:spLocks noGrp="1"/>
          </p:cNvSpPr>
          <p:nvPr>
            <p:ph type="body" idx="4"/>
          </p:nvPr>
        </p:nvSpPr>
        <p:spPr>
          <a:xfrm>
            <a:off x="3269317" y="4166956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0" name="Google Shape;2340;g25b979ffbf3_1_6733"/>
          <p:cNvSpPr txBox="1">
            <a:spLocks noGrp="1"/>
          </p:cNvSpPr>
          <p:nvPr>
            <p:ph type="body" idx="5"/>
          </p:nvPr>
        </p:nvSpPr>
        <p:spPr>
          <a:xfrm>
            <a:off x="3260660" y="2857771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1" name="Google Shape;2341;g25b979ffbf3_1_6733"/>
          <p:cNvSpPr/>
          <p:nvPr/>
        </p:nvSpPr>
        <p:spPr>
          <a:xfrm>
            <a:off x="3668580" y="4136513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2" name="Google Shape;2342;g25b979ffbf3_1_6733"/>
          <p:cNvSpPr txBox="1">
            <a:spLocks noGrp="1"/>
          </p:cNvSpPr>
          <p:nvPr>
            <p:ph type="body" idx="6"/>
          </p:nvPr>
        </p:nvSpPr>
        <p:spPr>
          <a:xfrm>
            <a:off x="5780871" y="6987783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3" name="Google Shape;2343;g25b979ffbf3_1_6733"/>
          <p:cNvSpPr txBox="1">
            <a:spLocks noGrp="1"/>
          </p:cNvSpPr>
          <p:nvPr>
            <p:ph type="body" idx="7"/>
          </p:nvPr>
        </p:nvSpPr>
        <p:spPr>
          <a:xfrm>
            <a:off x="5772214" y="7743427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4" name="Google Shape;2344;g25b979ffbf3_1_6733"/>
          <p:cNvSpPr/>
          <p:nvPr/>
        </p:nvSpPr>
        <p:spPr>
          <a:xfrm>
            <a:off x="6180134" y="7646019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5" name="Google Shape;2345;g25b979ffbf3_1_6733"/>
          <p:cNvSpPr txBox="1">
            <a:spLocks noGrp="1"/>
          </p:cNvSpPr>
          <p:nvPr>
            <p:ph type="body" idx="8"/>
          </p:nvPr>
        </p:nvSpPr>
        <p:spPr>
          <a:xfrm>
            <a:off x="8213061" y="3710116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6" name="Google Shape;2346;g25b979ffbf3_1_6733"/>
          <p:cNvSpPr txBox="1">
            <a:spLocks noGrp="1"/>
          </p:cNvSpPr>
          <p:nvPr>
            <p:ph type="body" idx="9"/>
          </p:nvPr>
        </p:nvSpPr>
        <p:spPr>
          <a:xfrm>
            <a:off x="8204404" y="2400931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g25b979ffbf3_1_6733"/>
          <p:cNvSpPr/>
          <p:nvPr/>
        </p:nvSpPr>
        <p:spPr>
          <a:xfrm>
            <a:off x="8612324" y="3679673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8" name="Google Shape;2348;g25b979ffbf3_1_6733"/>
          <p:cNvSpPr txBox="1">
            <a:spLocks noGrp="1"/>
          </p:cNvSpPr>
          <p:nvPr>
            <p:ph type="body" idx="13"/>
          </p:nvPr>
        </p:nvSpPr>
        <p:spPr>
          <a:xfrm>
            <a:off x="10698970" y="6448511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9" name="Google Shape;2349;g25b979ffbf3_1_6733"/>
          <p:cNvSpPr txBox="1">
            <a:spLocks noGrp="1"/>
          </p:cNvSpPr>
          <p:nvPr>
            <p:ph type="body" idx="14"/>
          </p:nvPr>
        </p:nvSpPr>
        <p:spPr>
          <a:xfrm>
            <a:off x="10690313" y="7204155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0" name="Google Shape;2350;g25b979ffbf3_1_6733"/>
          <p:cNvSpPr/>
          <p:nvPr/>
        </p:nvSpPr>
        <p:spPr>
          <a:xfrm>
            <a:off x="11098233" y="7106747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1" name="Google Shape;2351;g25b979ffbf3_1_6733"/>
          <p:cNvSpPr txBox="1">
            <a:spLocks noGrp="1"/>
          </p:cNvSpPr>
          <p:nvPr>
            <p:ph type="body" idx="15"/>
          </p:nvPr>
        </p:nvSpPr>
        <p:spPr>
          <a:xfrm>
            <a:off x="13145015" y="3169429"/>
            <a:ext cx="403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2" name="Google Shape;2352;g25b979ffbf3_1_6733"/>
          <p:cNvSpPr txBox="1">
            <a:spLocks noGrp="1"/>
          </p:cNvSpPr>
          <p:nvPr>
            <p:ph type="body" idx="16"/>
          </p:nvPr>
        </p:nvSpPr>
        <p:spPr>
          <a:xfrm>
            <a:off x="13136358" y="1860244"/>
            <a:ext cx="40563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3" name="Google Shape;2353;g25b979ffbf3_1_6733"/>
          <p:cNvSpPr/>
          <p:nvPr/>
        </p:nvSpPr>
        <p:spPr>
          <a:xfrm>
            <a:off x="13544278" y="3138986"/>
            <a:ext cx="32403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25b979ffbf3_1_677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6" name="Google Shape;2356;g25b979ffbf3_1_677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7" name="Google Shape;2357;g25b979ffbf3_1_677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358" name="Google Shape;2358;g25b979ffbf3_1_677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9" name="Google Shape;2359;g25b979ffbf3_1_6770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0" name="Google Shape;2360;g25b979ffbf3_1_6770"/>
          <p:cNvSpPr/>
          <p:nvPr/>
        </p:nvSpPr>
        <p:spPr>
          <a:xfrm>
            <a:off x="8911773" y="4274459"/>
            <a:ext cx="1749000" cy="1749000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1" name="Google Shape;2361;g25b979ffbf3_1_6770"/>
          <p:cNvSpPr/>
          <p:nvPr/>
        </p:nvSpPr>
        <p:spPr>
          <a:xfrm rot="10800000">
            <a:off x="8911741" y="4274428"/>
            <a:ext cx="1749000" cy="174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2" name="Google Shape;2362;g25b979ffbf3_1_6770"/>
          <p:cNvSpPr/>
          <p:nvPr/>
        </p:nvSpPr>
        <p:spPr>
          <a:xfrm>
            <a:off x="8911773" y="2525488"/>
            <a:ext cx="1749000" cy="1749000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81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3" name="Google Shape;2363;g25b979ffbf3_1_6770"/>
          <p:cNvSpPr/>
          <p:nvPr/>
        </p:nvSpPr>
        <p:spPr>
          <a:xfrm rot="5400000">
            <a:off x="8911743" y="6023429"/>
            <a:ext cx="1749000" cy="1749000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4" name="Google Shape;2364;g25b979ffbf3_1_6770"/>
          <p:cNvSpPr/>
          <p:nvPr/>
        </p:nvSpPr>
        <p:spPr>
          <a:xfrm rot="-5400000">
            <a:off x="8911774" y="6023398"/>
            <a:ext cx="1749000" cy="174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5" name="Google Shape;2365;g25b979ffbf3_1_6770"/>
          <p:cNvSpPr/>
          <p:nvPr/>
        </p:nvSpPr>
        <p:spPr>
          <a:xfrm rot="5400000">
            <a:off x="10660714" y="6023429"/>
            <a:ext cx="1749000" cy="1749000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6" name="Google Shape;2366;g25b979ffbf3_1_6770"/>
          <p:cNvSpPr/>
          <p:nvPr/>
        </p:nvSpPr>
        <p:spPr>
          <a:xfrm rot="10800000">
            <a:off x="7162770" y="6023400"/>
            <a:ext cx="1749000" cy="1749000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7" name="Google Shape;2367;g25b979ffbf3_1_6770"/>
          <p:cNvSpPr/>
          <p:nvPr/>
        </p:nvSpPr>
        <p:spPr>
          <a:xfrm>
            <a:off x="7162802" y="6023431"/>
            <a:ext cx="1749000" cy="1749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8" name="Google Shape;2368;g25b979ffbf3_1_6770"/>
          <p:cNvSpPr/>
          <p:nvPr/>
        </p:nvSpPr>
        <p:spPr>
          <a:xfrm rot="10800000">
            <a:off x="7162770" y="7772371"/>
            <a:ext cx="1749000" cy="1749000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9" name="Google Shape;2369;g25b979ffbf3_1_6770"/>
          <p:cNvSpPr/>
          <p:nvPr/>
        </p:nvSpPr>
        <p:spPr>
          <a:xfrm rot="-5400000">
            <a:off x="7162798" y="4274430"/>
            <a:ext cx="1749000" cy="1749000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0" name="Google Shape;2370;g25b979ffbf3_1_6770"/>
          <p:cNvSpPr/>
          <p:nvPr/>
        </p:nvSpPr>
        <p:spPr>
          <a:xfrm rot="5400000">
            <a:off x="7162767" y="4274462"/>
            <a:ext cx="1749000" cy="1749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1" name="Google Shape;2371;g25b979ffbf3_1_6770"/>
          <p:cNvSpPr/>
          <p:nvPr/>
        </p:nvSpPr>
        <p:spPr>
          <a:xfrm rot="-5400000">
            <a:off x="5413827" y="4274430"/>
            <a:ext cx="1749000" cy="1749000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2" name="Google Shape;2372;g25b979ffbf3_1_6770"/>
          <p:cNvSpPr/>
          <p:nvPr/>
        </p:nvSpPr>
        <p:spPr>
          <a:xfrm rot="5400000">
            <a:off x="9251871" y="5325554"/>
            <a:ext cx="360000" cy="4044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3" name="Google Shape;2373;g25b979ffbf3_1_6770"/>
          <p:cNvSpPr/>
          <p:nvPr/>
        </p:nvSpPr>
        <p:spPr>
          <a:xfrm rot="10800000">
            <a:off x="9251877" y="6370617"/>
            <a:ext cx="360000" cy="4044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4" name="Google Shape;2374;g25b979ffbf3_1_6770"/>
          <p:cNvSpPr/>
          <p:nvPr/>
        </p:nvSpPr>
        <p:spPr>
          <a:xfrm rot="-5400000">
            <a:off x="8140369" y="6370623"/>
            <a:ext cx="360000" cy="4044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5" name="Google Shape;2375;g25b979ffbf3_1_6770"/>
          <p:cNvSpPr/>
          <p:nvPr/>
        </p:nvSpPr>
        <p:spPr>
          <a:xfrm>
            <a:off x="8118169" y="5347754"/>
            <a:ext cx="360000" cy="4044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6" name="Google Shape;2376;g25b979ffbf3_1_6770"/>
          <p:cNvSpPr>
            <a:spLocks noGrp="1"/>
          </p:cNvSpPr>
          <p:nvPr>
            <p:ph type="pic" idx="2"/>
          </p:nvPr>
        </p:nvSpPr>
        <p:spPr>
          <a:xfrm>
            <a:off x="9897908" y="4415458"/>
            <a:ext cx="625200" cy="62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77" name="Google Shape;2377;g25b979ffbf3_1_6770"/>
          <p:cNvSpPr>
            <a:spLocks noGrp="1"/>
          </p:cNvSpPr>
          <p:nvPr>
            <p:ph type="pic" idx="3"/>
          </p:nvPr>
        </p:nvSpPr>
        <p:spPr>
          <a:xfrm>
            <a:off x="9897908" y="7013519"/>
            <a:ext cx="625200" cy="62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78" name="Google Shape;2378;g25b979ffbf3_1_6770"/>
          <p:cNvSpPr>
            <a:spLocks noGrp="1"/>
          </p:cNvSpPr>
          <p:nvPr>
            <p:ph type="pic" idx="4"/>
          </p:nvPr>
        </p:nvSpPr>
        <p:spPr>
          <a:xfrm>
            <a:off x="7285334" y="7013519"/>
            <a:ext cx="625200" cy="62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79" name="Google Shape;2379;g25b979ffbf3_1_6770"/>
          <p:cNvSpPr>
            <a:spLocks noGrp="1"/>
          </p:cNvSpPr>
          <p:nvPr>
            <p:ph type="pic" idx="5"/>
          </p:nvPr>
        </p:nvSpPr>
        <p:spPr>
          <a:xfrm>
            <a:off x="7285334" y="4415458"/>
            <a:ext cx="625200" cy="62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80" name="Google Shape;2380;g25b979ffbf3_1_6770"/>
          <p:cNvSpPr txBox="1">
            <a:spLocks noGrp="1"/>
          </p:cNvSpPr>
          <p:nvPr>
            <p:ph type="body" idx="6"/>
          </p:nvPr>
        </p:nvSpPr>
        <p:spPr>
          <a:xfrm>
            <a:off x="10711541" y="4310738"/>
            <a:ext cx="582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1" name="Google Shape;2381;g25b979ffbf3_1_6770"/>
          <p:cNvSpPr txBox="1">
            <a:spLocks noGrp="1"/>
          </p:cNvSpPr>
          <p:nvPr>
            <p:ph type="body" idx="7"/>
          </p:nvPr>
        </p:nvSpPr>
        <p:spPr>
          <a:xfrm>
            <a:off x="10711541" y="4898573"/>
            <a:ext cx="656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g25b979ffbf3_1_6770"/>
          <p:cNvSpPr txBox="1">
            <a:spLocks noGrp="1"/>
          </p:cNvSpPr>
          <p:nvPr>
            <p:ph type="body" idx="8"/>
          </p:nvPr>
        </p:nvSpPr>
        <p:spPr>
          <a:xfrm>
            <a:off x="8982905" y="7837714"/>
            <a:ext cx="582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g25b979ffbf3_1_6770"/>
          <p:cNvSpPr txBox="1">
            <a:spLocks noGrp="1"/>
          </p:cNvSpPr>
          <p:nvPr>
            <p:ph type="body" idx="9"/>
          </p:nvPr>
        </p:nvSpPr>
        <p:spPr>
          <a:xfrm>
            <a:off x="8982905" y="8425549"/>
            <a:ext cx="656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g25b979ffbf3_1_6770"/>
          <p:cNvSpPr txBox="1">
            <a:spLocks noGrp="1"/>
          </p:cNvSpPr>
          <p:nvPr>
            <p:ph type="body" idx="13"/>
          </p:nvPr>
        </p:nvSpPr>
        <p:spPr>
          <a:xfrm>
            <a:off x="1283667" y="6163369"/>
            <a:ext cx="582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5" name="Google Shape;2385;g25b979ffbf3_1_6770"/>
          <p:cNvSpPr txBox="1">
            <a:spLocks noGrp="1"/>
          </p:cNvSpPr>
          <p:nvPr>
            <p:ph type="body" idx="14"/>
          </p:nvPr>
        </p:nvSpPr>
        <p:spPr>
          <a:xfrm>
            <a:off x="769257" y="6751204"/>
            <a:ext cx="6333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6" name="Google Shape;2386;g25b979ffbf3_1_6770"/>
          <p:cNvSpPr txBox="1">
            <a:spLocks noGrp="1"/>
          </p:cNvSpPr>
          <p:nvPr>
            <p:ph type="body" idx="15"/>
          </p:nvPr>
        </p:nvSpPr>
        <p:spPr>
          <a:xfrm>
            <a:off x="3010870" y="2599783"/>
            <a:ext cx="582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7" name="Google Shape;2387;g25b979ffbf3_1_6770"/>
          <p:cNvSpPr txBox="1">
            <a:spLocks noGrp="1"/>
          </p:cNvSpPr>
          <p:nvPr>
            <p:ph type="body" idx="16"/>
          </p:nvPr>
        </p:nvSpPr>
        <p:spPr>
          <a:xfrm>
            <a:off x="2496460" y="3187618"/>
            <a:ext cx="6333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2">
  <p:cSld name="4 Points 2"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g25b979ffbf3_1_6804"/>
          <p:cNvGrpSpPr/>
          <p:nvPr/>
        </p:nvGrpSpPr>
        <p:grpSpPr>
          <a:xfrm>
            <a:off x="725872" y="2982872"/>
            <a:ext cx="17560473" cy="2475756"/>
            <a:chOff x="725872" y="2982872"/>
            <a:chExt cx="17560473" cy="2475756"/>
          </a:xfrm>
        </p:grpSpPr>
        <p:sp>
          <p:nvSpPr>
            <p:cNvPr id="2390" name="Google Shape;2390;g25b979ffbf3_1_6804"/>
            <p:cNvSpPr/>
            <p:nvPr/>
          </p:nvSpPr>
          <p:spPr>
            <a:xfrm>
              <a:off x="10548745" y="2982873"/>
              <a:ext cx="7737600" cy="133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1" name="Google Shape;2391;g25b979ffbf3_1_6804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1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2" name="Google Shape;2392;g25b979ffbf3_1_6804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93" name="Google Shape;2393;g25b979ffbf3_1_6804"/>
          <p:cNvGrpSpPr/>
          <p:nvPr/>
        </p:nvGrpSpPr>
        <p:grpSpPr>
          <a:xfrm>
            <a:off x="487876" y="4364335"/>
            <a:ext cx="17798469" cy="1332300"/>
            <a:chOff x="487876" y="4364335"/>
            <a:chExt cx="17798469" cy="1332300"/>
          </a:xfrm>
        </p:grpSpPr>
        <p:sp>
          <p:nvSpPr>
            <p:cNvPr id="2394" name="Google Shape;2394;g25b979ffbf3_1_6804"/>
            <p:cNvSpPr/>
            <p:nvPr/>
          </p:nvSpPr>
          <p:spPr>
            <a:xfrm>
              <a:off x="10548745" y="4364335"/>
              <a:ext cx="7737600" cy="133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5" name="Google Shape;2395;g25b979ffbf3_1_6804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6" name="Google Shape;2396;g25b979ffbf3_1_6804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659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97" name="Google Shape;2397;g25b979ffbf3_1_6804"/>
          <p:cNvGrpSpPr/>
          <p:nvPr/>
        </p:nvGrpSpPr>
        <p:grpSpPr>
          <a:xfrm>
            <a:off x="725872" y="5984782"/>
            <a:ext cx="17560473" cy="2475756"/>
            <a:chOff x="725872" y="5984782"/>
            <a:chExt cx="17560473" cy="2475756"/>
          </a:xfrm>
        </p:grpSpPr>
        <p:sp>
          <p:nvSpPr>
            <p:cNvPr id="2398" name="Google Shape;2398;g25b979ffbf3_1_6804"/>
            <p:cNvSpPr/>
            <p:nvPr/>
          </p:nvSpPr>
          <p:spPr>
            <a:xfrm rot="10800000" flipH="1">
              <a:off x="10548745" y="7128237"/>
              <a:ext cx="7737600" cy="1332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9" name="Google Shape;2399;g25b979ffbf3_1_6804"/>
            <p:cNvSpPr/>
            <p:nvPr/>
          </p:nvSpPr>
          <p:spPr>
            <a:xfrm rot="10800000" flipH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7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0" name="Google Shape;2400;g25b979ffbf3_1_6804"/>
            <p:cNvSpPr/>
            <p:nvPr/>
          </p:nvSpPr>
          <p:spPr>
            <a:xfrm rot="10800000" flipH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01" name="Google Shape;2401;g25b979ffbf3_1_6804"/>
          <p:cNvGrpSpPr/>
          <p:nvPr/>
        </p:nvGrpSpPr>
        <p:grpSpPr>
          <a:xfrm>
            <a:off x="487876" y="5746775"/>
            <a:ext cx="17798469" cy="1332300"/>
            <a:chOff x="487876" y="5746775"/>
            <a:chExt cx="17798469" cy="1332300"/>
          </a:xfrm>
        </p:grpSpPr>
        <p:sp>
          <p:nvSpPr>
            <p:cNvPr id="2402" name="Google Shape;2402;g25b979ffbf3_1_6804"/>
            <p:cNvSpPr/>
            <p:nvPr/>
          </p:nvSpPr>
          <p:spPr>
            <a:xfrm rot="10800000" flipH="1">
              <a:off x="10548745" y="5746775"/>
              <a:ext cx="7737600" cy="133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3" name="Google Shape;2403;g25b979ffbf3_1_6804"/>
            <p:cNvSpPr/>
            <p:nvPr/>
          </p:nvSpPr>
          <p:spPr>
            <a:xfrm rot="10800000" flipH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4" name="Google Shape;2404;g25b979ffbf3_1_6804"/>
            <p:cNvSpPr/>
            <p:nvPr/>
          </p:nvSpPr>
          <p:spPr>
            <a:xfrm rot="-5400000" flipH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F102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05" name="Google Shape;2405;g25b979ffbf3_1_680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g25b979ffbf3_1_680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g25b979ffbf3_1_680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408" name="Google Shape;2408;g25b979ffbf3_1_680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9" name="Google Shape;2409;g25b979ffbf3_1_680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0" name="Google Shape;2410;g25b979ffbf3_1_6804"/>
          <p:cNvSpPr>
            <a:spLocks noGrp="1"/>
          </p:cNvSpPr>
          <p:nvPr>
            <p:ph type="pic" idx="2"/>
          </p:nvPr>
        </p:nvSpPr>
        <p:spPr>
          <a:xfrm>
            <a:off x="10798684" y="3330403"/>
            <a:ext cx="629700" cy="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411" name="Google Shape;2411;g25b979ffbf3_1_6804"/>
          <p:cNvSpPr>
            <a:spLocks noGrp="1"/>
          </p:cNvSpPr>
          <p:nvPr>
            <p:ph type="pic" idx="3"/>
          </p:nvPr>
        </p:nvSpPr>
        <p:spPr>
          <a:xfrm>
            <a:off x="10798684" y="4707315"/>
            <a:ext cx="629700" cy="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412" name="Google Shape;2412;g25b979ffbf3_1_6804"/>
          <p:cNvSpPr>
            <a:spLocks noGrp="1"/>
          </p:cNvSpPr>
          <p:nvPr>
            <p:ph type="pic" idx="4"/>
          </p:nvPr>
        </p:nvSpPr>
        <p:spPr>
          <a:xfrm>
            <a:off x="10798684" y="6071701"/>
            <a:ext cx="629700" cy="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413" name="Google Shape;2413;g25b979ffbf3_1_6804"/>
          <p:cNvSpPr>
            <a:spLocks noGrp="1"/>
          </p:cNvSpPr>
          <p:nvPr>
            <p:ph type="pic" idx="5"/>
          </p:nvPr>
        </p:nvSpPr>
        <p:spPr>
          <a:xfrm>
            <a:off x="10798684" y="7436088"/>
            <a:ext cx="629700" cy="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414" name="Google Shape;2414;g25b979ffbf3_1_6804"/>
          <p:cNvSpPr txBox="1">
            <a:spLocks noGrp="1"/>
          </p:cNvSpPr>
          <p:nvPr>
            <p:ph type="body" idx="6"/>
          </p:nvPr>
        </p:nvSpPr>
        <p:spPr>
          <a:xfrm>
            <a:off x="11572026" y="3048998"/>
            <a:ext cx="59730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5" name="Google Shape;2415;g25b979ffbf3_1_6804"/>
          <p:cNvSpPr txBox="1">
            <a:spLocks noGrp="1"/>
          </p:cNvSpPr>
          <p:nvPr>
            <p:ph type="body" idx="7"/>
          </p:nvPr>
        </p:nvSpPr>
        <p:spPr>
          <a:xfrm>
            <a:off x="11572026" y="4443163"/>
            <a:ext cx="59730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6" name="Google Shape;2416;g25b979ffbf3_1_6804"/>
          <p:cNvSpPr txBox="1">
            <a:spLocks noGrp="1"/>
          </p:cNvSpPr>
          <p:nvPr>
            <p:ph type="body" idx="8"/>
          </p:nvPr>
        </p:nvSpPr>
        <p:spPr>
          <a:xfrm>
            <a:off x="11572026" y="5818609"/>
            <a:ext cx="59730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7" name="Google Shape;2417;g25b979ffbf3_1_6804"/>
          <p:cNvSpPr txBox="1">
            <a:spLocks noGrp="1"/>
          </p:cNvSpPr>
          <p:nvPr>
            <p:ph type="body" idx="9"/>
          </p:nvPr>
        </p:nvSpPr>
        <p:spPr>
          <a:xfrm>
            <a:off x="11572026" y="7194559"/>
            <a:ext cx="59730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8" name="Google Shape;2418;g25b979ffbf3_1_6804"/>
          <p:cNvSpPr txBox="1">
            <a:spLocks noGrp="1"/>
          </p:cNvSpPr>
          <p:nvPr>
            <p:ph type="body" idx="13"/>
          </p:nvPr>
        </p:nvSpPr>
        <p:spPr>
          <a:xfrm>
            <a:off x="1042306" y="3021842"/>
            <a:ext cx="68409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9" name="Google Shape;2419;g25b979ffbf3_1_6804"/>
          <p:cNvSpPr txBox="1">
            <a:spLocks noGrp="1"/>
          </p:cNvSpPr>
          <p:nvPr>
            <p:ph type="body" idx="14"/>
          </p:nvPr>
        </p:nvSpPr>
        <p:spPr>
          <a:xfrm>
            <a:off x="1042306" y="6316961"/>
            <a:ext cx="6840900" cy="2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1">
  <p:cSld name="6 Points 1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g25b979ffbf3_1_683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2" name="Google Shape;2422;g25b979ffbf3_1_683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g25b979ffbf3_1_683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424" name="Google Shape;2424;g25b979ffbf3_1_683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5" name="Google Shape;2425;g25b979ffbf3_1_6836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6" name="Google Shape;2426;g25b979ffbf3_1_6836"/>
          <p:cNvSpPr/>
          <p:nvPr/>
        </p:nvSpPr>
        <p:spPr>
          <a:xfrm>
            <a:off x="8924620" y="4038600"/>
            <a:ext cx="138000" cy="6248400"/>
          </a:xfrm>
          <a:prstGeom prst="rect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7" name="Google Shape;2427;g25b979ffbf3_1_6836"/>
          <p:cNvSpPr/>
          <p:nvPr/>
        </p:nvSpPr>
        <p:spPr>
          <a:xfrm>
            <a:off x="9223905" y="3285719"/>
            <a:ext cx="138000" cy="7001400"/>
          </a:xfrm>
          <a:prstGeom prst="rect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8" name="Google Shape;2428;g25b979ffbf3_1_6836"/>
          <p:cNvSpPr/>
          <p:nvPr/>
        </p:nvSpPr>
        <p:spPr>
          <a:xfrm>
            <a:off x="9523189" y="4989169"/>
            <a:ext cx="138000" cy="5297700"/>
          </a:xfrm>
          <a:prstGeom prst="rect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9" name="Google Shape;2429;g25b979ffbf3_1_6836"/>
          <p:cNvSpPr/>
          <p:nvPr/>
        </p:nvSpPr>
        <p:spPr>
          <a:xfrm>
            <a:off x="8625334" y="7342910"/>
            <a:ext cx="138000" cy="2944200"/>
          </a:xfrm>
          <a:prstGeom prst="rect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0" name="Google Shape;2430;g25b979ffbf3_1_6836"/>
          <p:cNvSpPr/>
          <p:nvPr/>
        </p:nvSpPr>
        <p:spPr>
          <a:xfrm>
            <a:off x="8326050" y="5686379"/>
            <a:ext cx="136200" cy="46005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1" name="Google Shape;2431;g25b979ffbf3_1_6836"/>
          <p:cNvSpPr/>
          <p:nvPr/>
        </p:nvSpPr>
        <p:spPr>
          <a:xfrm>
            <a:off x="9822476" y="6692619"/>
            <a:ext cx="138000" cy="3594300"/>
          </a:xfrm>
          <a:prstGeom prst="rect">
            <a:avLst/>
          </a:prstGeom>
          <a:solidFill>
            <a:srgbClr val="3194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2" name="Google Shape;2432;g25b979ffbf3_1_6836"/>
          <p:cNvSpPr/>
          <p:nvPr/>
        </p:nvSpPr>
        <p:spPr>
          <a:xfrm rot="-5400000">
            <a:off x="5841652" y="1306521"/>
            <a:ext cx="136800" cy="750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3" name="Google Shape;2433;g25b979ffbf3_1_6836"/>
          <p:cNvSpPr/>
          <p:nvPr/>
        </p:nvSpPr>
        <p:spPr>
          <a:xfrm>
            <a:off x="1121100" y="4475678"/>
            <a:ext cx="1163700" cy="116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4" name="Google Shape;2434;g25b979ffbf3_1_6836"/>
          <p:cNvSpPr/>
          <p:nvPr/>
        </p:nvSpPr>
        <p:spPr>
          <a:xfrm>
            <a:off x="3694948" y="2772229"/>
            <a:ext cx="1163700" cy="1163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5" name="Google Shape;2435;g25b979ffbf3_1_6836"/>
          <p:cNvSpPr/>
          <p:nvPr/>
        </p:nvSpPr>
        <p:spPr>
          <a:xfrm>
            <a:off x="2656659" y="6179128"/>
            <a:ext cx="1163700" cy="1163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6" name="Google Shape;2436;g25b979ffbf3_1_6836"/>
          <p:cNvSpPr/>
          <p:nvPr/>
        </p:nvSpPr>
        <p:spPr>
          <a:xfrm>
            <a:off x="15846539" y="5172888"/>
            <a:ext cx="1163700" cy="116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7" name="Google Shape;2437;g25b979ffbf3_1_6836"/>
          <p:cNvSpPr/>
          <p:nvPr/>
        </p:nvSpPr>
        <p:spPr>
          <a:xfrm>
            <a:off x="13434874" y="3525108"/>
            <a:ext cx="1163700" cy="11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8" name="Google Shape;2438;g25b979ffbf3_1_6836"/>
          <p:cNvSpPr/>
          <p:nvPr/>
        </p:nvSpPr>
        <p:spPr>
          <a:xfrm>
            <a:off x="14016765" y="6820669"/>
            <a:ext cx="1163700" cy="116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9" name="Google Shape;2439;g25b979ffbf3_1_6836"/>
          <p:cNvSpPr/>
          <p:nvPr/>
        </p:nvSpPr>
        <p:spPr>
          <a:xfrm rot="-5400000">
            <a:off x="6759297" y="3628270"/>
            <a:ext cx="136800" cy="6265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0" name="Google Shape;2440;g25b979ffbf3_1_6836"/>
          <p:cNvSpPr/>
          <p:nvPr/>
        </p:nvSpPr>
        <p:spPr>
          <a:xfrm rot="-5400000">
            <a:off x="6957797" y="1018620"/>
            <a:ext cx="136800" cy="467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1" name="Google Shape;2441;g25b979ffbf3_1_6836"/>
          <p:cNvSpPr/>
          <p:nvPr/>
        </p:nvSpPr>
        <p:spPr>
          <a:xfrm rot="-5400000">
            <a:off x="11175670" y="1787550"/>
            <a:ext cx="136800" cy="463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2" name="Google Shape;2442;g25b979ffbf3_1_6836"/>
          <p:cNvSpPr/>
          <p:nvPr/>
        </p:nvSpPr>
        <p:spPr>
          <a:xfrm rot="-5400000">
            <a:off x="12127350" y="1885080"/>
            <a:ext cx="136800" cy="773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3" name="Google Shape;2443;g25b979ffbf3_1_6836"/>
          <p:cNvSpPr/>
          <p:nvPr/>
        </p:nvSpPr>
        <p:spPr>
          <a:xfrm rot="-5400000">
            <a:off x="11349934" y="4609560"/>
            <a:ext cx="136800" cy="55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4" name="Google Shape;2444;g25b979ffbf3_1_6836"/>
          <p:cNvSpPr/>
          <p:nvPr/>
        </p:nvSpPr>
        <p:spPr>
          <a:xfrm rot="-5400000">
            <a:off x="9224992" y="3285719"/>
            <a:ext cx="136800" cy="136800"/>
          </a:xfrm>
          <a:prstGeom prst="rtTriangle">
            <a:avLst/>
          </a:pr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5" name="Google Shape;2445;g25b979ffbf3_1_6836"/>
          <p:cNvSpPr/>
          <p:nvPr/>
        </p:nvSpPr>
        <p:spPr>
          <a:xfrm rot="-5400000">
            <a:off x="9524279" y="4989172"/>
            <a:ext cx="136800" cy="136800"/>
          </a:xfrm>
          <a:prstGeom prst="rtTriangle">
            <a:avLst/>
          </a:pr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6" name="Google Shape;2446;g25b979ffbf3_1_6836"/>
          <p:cNvSpPr/>
          <p:nvPr/>
        </p:nvSpPr>
        <p:spPr>
          <a:xfrm rot="-5400000">
            <a:off x="9823564" y="6692618"/>
            <a:ext cx="136800" cy="136800"/>
          </a:xfrm>
          <a:prstGeom prst="rtTriangle">
            <a:avLst/>
          </a:prstGeom>
          <a:solidFill>
            <a:srgbClr val="206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7" name="Google Shape;2447;g25b979ffbf3_1_6836"/>
          <p:cNvSpPr/>
          <p:nvPr/>
        </p:nvSpPr>
        <p:spPr>
          <a:xfrm rot="5400000" flipH="1">
            <a:off x="8325477" y="5686380"/>
            <a:ext cx="136800" cy="136800"/>
          </a:xfrm>
          <a:prstGeom prst="rtTriangle">
            <a:avLst/>
          </a:pr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8" name="Google Shape;2448;g25b979ffbf3_1_6836"/>
          <p:cNvSpPr/>
          <p:nvPr/>
        </p:nvSpPr>
        <p:spPr>
          <a:xfrm rot="5400000" flipH="1">
            <a:off x="8924620" y="4038599"/>
            <a:ext cx="136800" cy="136800"/>
          </a:xfrm>
          <a:prstGeom prst="rtTriangle">
            <a:avLst/>
          </a:pr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9" name="Google Shape;2449;g25b979ffbf3_1_6836"/>
          <p:cNvSpPr/>
          <p:nvPr/>
        </p:nvSpPr>
        <p:spPr>
          <a:xfrm rot="5400000" flipH="1">
            <a:off x="8626554" y="7334159"/>
            <a:ext cx="136800" cy="136800"/>
          </a:xfrm>
          <a:prstGeom prst="rtTriangle">
            <a:avLst/>
          </a:pr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0" name="Google Shape;2450;g25b979ffbf3_1_6836"/>
          <p:cNvSpPr>
            <a:spLocks noGrp="1"/>
          </p:cNvSpPr>
          <p:nvPr>
            <p:ph type="pic" idx="2"/>
          </p:nvPr>
        </p:nvSpPr>
        <p:spPr>
          <a:xfrm>
            <a:off x="3999721" y="3077002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1" name="Google Shape;2451;g25b979ffbf3_1_6836"/>
          <p:cNvSpPr>
            <a:spLocks noGrp="1"/>
          </p:cNvSpPr>
          <p:nvPr>
            <p:ph type="pic" idx="3"/>
          </p:nvPr>
        </p:nvSpPr>
        <p:spPr>
          <a:xfrm>
            <a:off x="13739647" y="3829881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2" name="Google Shape;2452;g25b979ffbf3_1_6836"/>
          <p:cNvSpPr>
            <a:spLocks noGrp="1"/>
          </p:cNvSpPr>
          <p:nvPr>
            <p:ph type="pic" idx="4"/>
          </p:nvPr>
        </p:nvSpPr>
        <p:spPr>
          <a:xfrm>
            <a:off x="1425873" y="4780451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3" name="Google Shape;2453;g25b979ffbf3_1_6836"/>
          <p:cNvSpPr>
            <a:spLocks noGrp="1"/>
          </p:cNvSpPr>
          <p:nvPr>
            <p:ph type="pic" idx="5"/>
          </p:nvPr>
        </p:nvSpPr>
        <p:spPr>
          <a:xfrm>
            <a:off x="2961432" y="6483901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4" name="Google Shape;2454;g25b979ffbf3_1_6836"/>
          <p:cNvSpPr>
            <a:spLocks noGrp="1"/>
          </p:cNvSpPr>
          <p:nvPr>
            <p:ph type="pic" idx="6"/>
          </p:nvPr>
        </p:nvSpPr>
        <p:spPr>
          <a:xfrm>
            <a:off x="16151312" y="5477661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5" name="Google Shape;2455;g25b979ffbf3_1_6836"/>
          <p:cNvSpPr>
            <a:spLocks noGrp="1"/>
          </p:cNvSpPr>
          <p:nvPr>
            <p:ph type="pic" idx="7"/>
          </p:nvPr>
        </p:nvSpPr>
        <p:spPr>
          <a:xfrm>
            <a:off x="14321538" y="7125441"/>
            <a:ext cx="554100" cy="554100"/>
          </a:xfrm>
          <a:prstGeom prst="rect">
            <a:avLst/>
          </a:prstGeom>
          <a:noFill/>
          <a:ln>
            <a:noFill/>
          </a:ln>
        </p:spPr>
      </p:sp>
      <p:sp>
        <p:nvSpPr>
          <p:cNvPr id="2456" name="Google Shape;2456;g25b979ffbf3_1_6836"/>
          <p:cNvSpPr txBox="1">
            <a:spLocks noGrp="1"/>
          </p:cNvSpPr>
          <p:nvPr>
            <p:ph type="body" idx="8"/>
          </p:nvPr>
        </p:nvSpPr>
        <p:spPr>
          <a:xfrm>
            <a:off x="4858730" y="2647019"/>
            <a:ext cx="4202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7" name="Google Shape;2457;g25b979ffbf3_1_6836"/>
          <p:cNvSpPr txBox="1">
            <a:spLocks noGrp="1"/>
          </p:cNvSpPr>
          <p:nvPr>
            <p:ph type="body" idx="9"/>
          </p:nvPr>
        </p:nvSpPr>
        <p:spPr>
          <a:xfrm>
            <a:off x="4856423" y="3460670"/>
            <a:ext cx="3770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8" name="Google Shape;2458;g25b979ffbf3_1_6836"/>
          <p:cNvSpPr txBox="1">
            <a:spLocks noGrp="1"/>
          </p:cNvSpPr>
          <p:nvPr>
            <p:ph type="body" idx="13"/>
          </p:nvPr>
        </p:nvSpPr>
        <p:spPr>
          <a:xfrm>
            <a:off x="2294338" y="4352219"/>
            <a:ext cx="560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9" name="Google Shape;2459;g25b979ffbf3_1_6836"/>
          <p:cNvSpPr txBox="1">
            <a:spLocks noGrp="1"/>
          </p:cNvSpPr>
          <p:nvPr>
            <p:ph type="body" idx="14"/>
          </p:nvPr>
        </p:nvSpPr>
        <p:spPr>
          <a:xfrm>
            <a:off x="2292031" y="5165871"/>
            <a:ext cx="5619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0" name="Google Shape;2460;g25b979ffbf3_1_6836"/>
          <p:cNvSpPr txBox="1">
            <a:spLocks noGrp="1"/>
          </p:cNvSpPr>
          <p:nvPr>
            <p:ph type="body" idx="15"/>
          </p:nvPr>
        </p:nvSpPr>
        <p:spPr>
          <a:xfrm>
            <a:off x="3822748" y="6055668"/>
            <a:ext cx="4202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1" name="Google Shape;2461;g25b979ffbf3_1_6836"/>
          <p:cNvSpPr txBox="1">
            <a:spLocks noGrp="1"/>
          </p:cNvSpPr>
          <p:nvPr>
            <p:ph type="body" idx="16"/>
          </p:nvPr>
        </p:nvSpPr>
        <p:spPr>
          <a:xfrm>
            <a:off x="3820441" y="6869319"/>
            <a:ext cx="4173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2" name="Google Shape;2462;g25b979ffbf3_1_6836"/>
          <p:cNvSpPr txBox="1">
            <a:spLocks noGrp="1"/>
          </p:cNvSpPr>
          <p:nvPr>
            <p:ph type="body" idx="17"/>
          </p:nvPr>
        </p:nvSpPr>
        <p:spPr>
          <a:xfrm>
            <a:off x="9832866" y="3407702"/>
            <a:ext cx="3602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3" name="Google Shape;2463;g25b979ffbf3_1_6836"/>
          <p:cNvSpPr txBox="1">
            <a:spLocks noGrp="1"/>
          </p:cNvSpPr>
          <p:nvPr>
            <p:ph type="body" idx="18"/>
          </p:nvPr>
        </p:nvSpPr>
        <p:spPr>
          <a:xfrm>
            <a:off x="9822476" y="4175400"/>
            <a:ext cx="36123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4" name="Google Shape;2464;g25b979ffbf3_1_6836"/>
          <p:cNvSpPr txBox="1">
            <a:spLocks noGrp="1"/>
          </p:cNvSpPr>
          <p:nvPr>
            <p:ph type="body" idx="19"/>
          </p:nvPr>
        </p:nvSpPr>
        <p:spPr>
          <a:xfrm>
            <a:off x="10252364" y="5008647"/>
            <a:ext cx="5555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5" name="Google Shape;2465;g25b979ffbf3_1_6836"/>
          <p:cNvSpPr txBox="1">
            <a:spLocks noGrp="1"/>
          </p:cNvSpPr>
          <p:nvPr>
            <p:ph type="body" idx="20"/>
          </p:nvPr>
        </p:nvSpPr>
        <p:spPr>
          <a:xfrm>
            <a:off x="10236338" y="5776345"/>
            <a:ext cx="55719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6" name="Google Shape;2466;g25b979ffbf3_1_6836"/>
          <p:cNvSpPr txBox="1">
            <a:spLocks noGrp="1"/>
          </p:cNvSpPr>
          <p:nvPr>
            <p:ph type="body" idx="21"/>
          </p:nvPr>
        </p:nvSpPr>
        <p:spPr>
          <a:xfrm>
            <a:off x="10249294" y="6703262"/>
            <a:ext cx="3739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7" name="Google Shape;2467;g25b979ffbf3_1_6836"/>
          <p:cNvSpPr txBox="1">
            <a:spLocks noGrp="1"/>
          </p:cNvSpPr>
          <p:nvPr>
            <p:ph type="body" idx="22"/>
          </p:nvPr>
        </p:nvSpPr>
        <p:spPr>
          <a:xfrm>
            <a:off x="10238508" y="7470960"/>
            <a:ext cx="3750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2">
  <p:cSld name="6 Points 2"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25b979ffbf3_1_688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0" name="Google Shape;2470;g25b979ffbf3_1_688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1" name="Google Shape;2471;g25b979ffbf3_1_688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472" name="Google Shape;2472;g25b979ffbf3_1_688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3" name="Google Shape;2473;g25b979ffbf3_1_688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4" name="Google Shape;2474;g25b979ffbf3_1_6884"/>
          <p:cNvSpPr/>
          <p:nvPr/>
        </p:nvSpPr>
        <p:spPr>
          <a:xfrm>
            <a:off x="6250770" y="6029234"/>
            <a:ext cx="1669800" cy="1669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101600" dir="2700000" algn="tl" rotWithShape="0">
              <a:srgbClr val="CD7F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5" name="Google Shape;2475;g25b979ffbf3_1_6884"/>
          <p:cNvSpPr/>
          <p:nvPr/>
        </p:nvSpPr>
        <p:spPr>
          <a:xfrm>
            <a:off x="10365866" y="3696516"/>
            <a:ext cx="1669800" cy="1669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65922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6" name="Google Shape;2476;g25b979ffbf3_1_6884"/>
          <p:cNvSpPr/>
          <p:nvPr/>
        </p:nvSpPr>
        <p:spPr>
          <a:xfrm>
            <a:off x="10365866" y="6029234"/>
            <a:ext cx="1669800" cy="1669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01600" dir="2700000" algn="tl" rotWithShape="0">
              <a:srgbClr val="F1024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7" name="Google Shape;2477;g25b979ffbf3_1_6884"/>
          <p:cNvSpPr/>
          <p:nvPr/>
        </p:nvSpPr>
        <p:spPr>
          <a:xfrm>
            <a:off x="6250770" y="3696516"/>
            <a:ext cx="1669800" cy="1669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101600" dir="2700000" algn="tl" rotWithShape="0">
              <a:srgbClr val="3194A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8" name="Google Shape;2478;g25b979ffbf3_1_6884"/>
          <p:cNvSpPr/>
          <p:nvPr/>
        </p:nvSpPr>
        <p:spPr>
          <a:xfrm>
            <a:off x="8308318" y="7275425"/>
            <a:ext cx="1669800" cy="1669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101600" dir="2700000" algn="tl" rotWithShape="0">
              <a:srgbClr val="8C21B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9" name="Google Shape;2479;g25b979ffbf3_1_6884"/>
          <p:cNvSpPr/>
          <p:nvPr/>
        </p:nvSpPr>
        <p:spPr>
          <a:xfrm>
            <a:off x="8308318" y="2478453"/>
            <a:ext cx="1669800" cy="1669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1600" dir="2700000" algn="tl" rotWithShape="0">
              <a:srgbClr val="0081A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0" name="Google Shape;2480;g25b979ffbf3_1_6884"/>
          <p:cNvSpPr/>
          <p:nvPr/>
        </p:nvSpPr>
        <p:spPr>
          <a:xfrm>
            <a:off x="7390210" y="3959056"/>
            <a:ext cx="3506100" cy="3506100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dist="114300" dir="2700000" algn="tl" rotWithShape="0">
              <a:srgbClr val="989898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1" name="Google Shape;2481;g25b979ffbf3_1_6884"/>
          <p:cNvSpPr txBox="1">
            <a:spLocks noGrp="1"/>
          </p:cNvSpPr>
          <p:nvPr>
            <p:ph type="body" idx="2"/>
          </p:nvPr>
        </p:nvSpPr>
        <p:spPr>
          <a:xfrm>
            <a:off x="13106455" y="2570241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2" name="Google Shape;2482;g25b979ffbf3_1_6884"/>
          <p:cNvSpPr txBox="1">
            <a:spLocks noGrp="1"/>
          </p:cNvSpPr>
          <p:nvPr>
            <p:ph type="body" idx="3"/>
          </p:nvPr>
        </p:nvSpPr>
        <p:spPr>
          <a:xfrm>
            <a:off x="13106455" y="3325885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3" name="Google Shape;2483;g25b979ffbf3_1_6884"/>
          <p:cNvSpPr/>
          <p:nvPr/>
        </p:nvSpPr>
        <p:spPr>
          <a:xfrm>
            <a:off x="13251595" y="3228477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4" name="Google Shape;2484;g25b979ffbf3_1_6884"/>
          <p:cNvSpPr txBox="1">
            <a:spLocks noGrp="1"/>
          </p:cNvSpPr>
          <p:nvPr>
            <p:ph type="body" idx="4"/>
          </p:nvPr>
        </p:nvSpPr>
        <p:spPr>
          <a:xfrm>
            <a:off x="13106455" y="4845306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5" name="Google Shape;2485;g25b979ffbf3_1_6884"/>
          <p:cNvSpPr txBox="1">
            <a:spLocks noGrp="1"/>
          </p:cNvSpPr>
          <p:nvPr>
            <p:ph type="body" idx="5"/>
          </p:nvPr>
        </p:nvSpPr>
        <p:spPr>
          <a:xfrm>
            <a:off x="13106455" y="5600950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6" name="Google Shape;2486;g25b979ffbf3_1_6884"/>
          <p:cNvSpPr/>
          <p:nvPr/>
        </p:nvSpPr>
        <p:spPr>
          <a:xfrm>
            <a:off x="13251595" y="5503542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7" name="Google Shape;2487;g25b979ffbf3_1_6884"/>
          <p:cNvSpPr txBox="1">
            <a:spLocks noGrp="1"/>
          </p:cNvSpPr>
          <p:nvPr>
            <p:ph type="body" idx="6"/>
          </p:nvPr>
        </p:nvSpPr>
        <p:spPr>
          <a:xfrm>
            <a:off x="13106455" y="7120372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8" name="Google Shape;2488;g25b979ffbf3_1_6884"/>
          <p:cNvSpPr txBox="1">
            <a:spLocks noGrp="1"/>
          </p:cNvSpPr>
          <p:nvPr>
            <p:ph type="body" idx="7"/>
          </p:nvPr>
        </p:nvSpPr>
        <p:spPr>
          <a:xfrm>
            <a:off x="13106455" y="7876016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9" name="Google Shape;2489;g25b979ffbf3_1_6884"/>
          <p:cNvSpPr/>
          <p:nvPr/>
        </p:nvSpPr>
        <p:spPr>
          <a:xfrm>
            <a:off x="13251595" y="7778608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0" name="Google Shape;2490;g25b979ffbf3_1_6884"/>
          <p:cNvSpPr txBox="1">
            <a:spLocks noGrp="1"/>
          </p:cNvSpPr>
          <p:nvPr>
            <p:ph type="body" idx="8"/>
          </p:nvPr>
        </p:nvSpPr>
        <p:spPr>
          <a:xfrm>
            <a:off x="737849" y="2573429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1" name="Google Shape;2491;g25b979ffbf3_1_6884"/>
          <p:cNvSpPr txBox="1">
            <a:spLocks noGrp="1"/>
          </p:cNvSpPr>
          <p:nvPr>
            <p:ph type="body" idx="9"/>
          </p:nvPr>
        </p:nvSpPr>
        <p:spPr>
          <a:xfrm>
            <a:off x="717346" y="3329073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2" name="Google Shape;2492;g25b979ffbf3_1_6884"/>
          <p:cNvSpPr/>
          <p:nvPr/>
        </p:nvSpPr>
        <p:spPr>
          <a:xfrm>
            <a:off x="2149291" y="3231665"/>
            <a:ext cx="32403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3" name="Google Shape;2493;g25b979ffbf3_1_6884"/>
          <p:cNvSpPr txBox="1">
            <a:spLocks noGrp="1"/>
          </p:cNvSpPr>
          <p:nvPr>
            <p:ph type="body" idx="13"/>
          </p:nvPr>
        </p:nvSpPr>
        <p:spPr>
          <a:xfrm>
            <a:off x="737849" y="4848494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4" name="Google Shape;2494;g25b979ffbf3_1_6884"/>
          <p:cNvSpPr txBox="1">
            <a:spLocks noGrp="1"/>
          </p:cNvSpPr>
          <p:nvPr>
            <p:ph type="body" idx="14"/>
          </p:nvPr>
        </p:nvSpPr>
        <p:spPr>
          <a:xfrm>
            <a:off x="717346" y="5604138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5" name="Google Shape;2495;g25b979ffbf3_1_6884"/>
          <p:cNvSpPr/>
          <p:nvPr/>
        </p:nvSpPr>
        <p:spPr>
          <a:xfrm>
            <a:off x="2149291" y="5506730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6" name="Google Shape;2496;g25b979ffbf3_1_6884"/>
          <p:cNvSpPr txBox="1">
            <a:spLocks noGrp="1"/>
          </p:cNvSpPr>
          <p:nvPr>
            <p:ph type="body" idx="15"/>
          </p:nvPr>
        </p:nvSpPr>
        <p:spPr>
          <a:xfrm>
            <a:off x="737849" y="7123560"/>
            <a:ext cx="478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7" name="Google Shape;2497;g25b979ffbf3_1_6884"/>
          <p:cNvSpPr txBox="1">
            <a:spLocks noGrp="1"/>
          </p:cNvSpPr>
          <p:nvPr>
            <p:ph type="body" idx="16"/>
          </p:nvPr>
        </p:nvSpPr>
        <p:spPr>
          <a:xfrm>
            <a:off x="717346" y="7879204"/>
            <a:ext cx="4803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8" name="Google Shape;2498;g25b979ffbf3_1_6884"/>
          <p:cNvSpPr/>
          <p:nvPr/>
        </p:nvSpPr>
        <p:spPr>
          <a:xfrm>
            <a:off x="2149291" y="7781796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9" name="Google Shape;2499;g25b979ffbf3_1_6884"/>
          <p:cNvSpPr/>
          <p:nvPr/>
        </p:nvSpPr>
        <p:spPr>
          <a:xfrm>
            <a:off x="10116457" y="2590193"/>
            <a:ext cx="2828761" cy="588436"/>
          </a:xfrm>
          <a:custGeom>
            <a:avLst/>
            <a:gdLst/>
            <a:ahLst/>
            <a:cxnLst/>
            <a:rect l="l" t="t" r="r" b="b"/>
            <a:pathLst>
              <a:path w="2656114" h="588436" extrusionOk="0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0" name="Google Shape;2500;g25b979ffbf3_1_6884"/>
          <p:cNvSpPr/>
          <p:nvPr/>
        </p:nvSpPr>
        <p:spPr>
          <a:xfrm rot="9810612">
            <a:off x="12317419" y="5047111"/>
            <a:ext cx="638927" cy="585422"/>
          </a:xfrm>
          <a:custGeom>
            <a:avLst/>
            <a:gdLst/>
            <a:ahLst/>
            <a:cxnLst/>
            <a:rect l="l" t="t" r="r" b="b"/>
            <a:pathLst>
              <a:path w="609600" h="972458" extrusionOk="0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1" name="Google Shape;2501;g25b979ffbf3_1_6884"/>
          <p:cNvSpPr/>
          <p:nvPr/>
        </p:nvSpPr>
        <p:spPr>
          <a:xfrm>
            <a:off x="5646057" y="7823200"/>
            <a:ext cx="2670629" cy="905959"/>
          </a:xfrm>
          <a:custGeom>
            <a:avLst/>
            <a:gdLst/>
            <a:ahLst/>
            <a:cxnLst/>
            <a:rect l="l" t="t" r="r" b="b"/>
            <a:pathLst>
              <a:path w="2670629" h="905959" extrusionOk="0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2" name="Google Shape;2502;g25b979ffbf3_1_6884"/>
          <p:cNvSpPr/>
          <p:nvPr/>
        </p:nvSpPr>
        <p:spPr>
          <a:xfrm>
            <a:off x="5544457" y="5529943"/>
            <a:ext cx="1103086" cy="435428"/>
          </a:xfrm>
          <a:custGeom>
            <a:avLst/>
            <a:gdLst/>
            <a:ahLst/>
            <a:cxnLst/>
            <a:rect l="l" t="t" r="r" b="b"/>
            <a:pathLst>
              <a:path w="1103086" h="435428" extrusionOk="0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 w="25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3" name="Google Shape;2503;g25b979ffbf3_1_6884"/>
          <p:cNvSpPr/>
          <p:nvPr/>
        </p:nvSpPr>
        <p:spPr>
          <a:xfrm>
            <a:off x="5580743" y="3211286"/>
            <a:ext cx="1161143" cy="420914"/>
          </a:xfrm>
          <a:custGeom>
            <a:avLst/>
            <a:gdLst/>
            <a:ahLst/>
            <a:cxnLst/>
            <a:rect l="l" t="t" r="r" b="b"/>
            <a:pathLst>
              <a:path w="1161143" h="420914" extrusionOk="0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4" name="Google Shape;2504;g25b979ffbf3_1_6884"/>
          <p:cNvSpPr/>
          <p:nvPr/>
        </p:nvSpPr>
        <p:spPr>
          <a:xfrm>
            <a:off x="11990522" y="7765143"/>
            <a:ext cx="957943" cy="190941"/>
          </a:xfrm>
          <a:custGeom>
            <a:avLst/>
            <a:gdLst/>
            <a:ahLst/>
            <a:cxnLst/>
            <a:rect l="l" t="t" r="r" b="b"/>
            <a:pathLst>
              <a:path w="957943" h="190941" extrusionOk="0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5" name="Google Shape;2505;g25b979ffbf3_1_6884"/>
          <p:cNvSpPr>
            <a:spLocks noGrp="1"/>
          </p:cNvSpPr>
          <p:nvPr>
            <p:ph type="pic" idx="17"/>
          </p:nvPr>
        </p:nvSpPr>
        <p:spPr>
          <a:xfrm>
            <a:off x="8823370" y="2961522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06" name="Google Shape;2506;g25b979ffbf3_1_6884"/>
          <p:cNvSpPr>
            <a:spLocks noGrp="1"/>
          </p:cNvSpPr>
          <p:nvPr>
            <p:ph type="pic" idx="18"/>
          </p:nvPr>
        </p:nvSpPr>
        <p:spPr>
          <a:xfrm>
            <a:off x="10896203" y="4197879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07" name="Google Shape;2507;g25b979ffbf3_1_6884"/>
          <p:cNvSpPr>
            <a:spLocks noGrp="1"/>
          </p:cNvSpPr>
          <p:nvPr>
            <p:ph type="pic" idx="19"/>
          </p:nvPr>
        </p:nvSpPr>
        <p:spPr>
          <a:xfrm>
            <a:off x="10896203" y="6530597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08" name="Google Shape;2508;g25b979ffbf3_1_6884"/>
          <p:cNvSpPr>
            <a:spLocks noGrp="1"/>
          </p:cNvSpPr>
          <p:nvPr>
            <p:ph type="pic" idx="20"/>
          </p:nvPr>
        </p:nvSpPr>
        <p:spPr>
          <a:xfrm>
            <a:off x="8823370" y="7787538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09" name="Google Shape;2509;g25b979ffbf3_1_6884"/>
          <p:cNvSpPr>
            <a:spLocks noGrp="1"/>
          </p:cNvSpPr>
          <p:nvPr>
            <p:ph type="pic" idx="21"/>
          </p:nvPr>
        </p:nvSpPr>
        <p:spPr>
          <a:xfrm>
            <a:off x="6772410" y="6530597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10" name="Google Shape;2510;g25b979ffbf3_1_6884"/>
          <p:cNvSpPr>
            <a:spLocks noGrp="1"/>
          </p:cNvSpPr>
          <p:nvPr>
            <p:ph type="pic" idx="22"/>
          </p:nvPr>
        </p:nvSpPr>
        <p:spPr>
          <a:xfrm>
            <a:off x="6772410" y="4197879"/>
            <a:ext cx="666900" cy="66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11" name="Google Shape;2511;g25b979ffbf3_1_6884"/>
          <p:cNvSpPr txBox="1">
            <a:spLocks noGrp="1"/>
          </p:cNvSpPr>
          <p:nvPr>
            <p:ph type="body" idx="23"/>
          </p:nvPr>
        </p:nvSpPr>
        <p:spPr>
          <a:xfrm>
            <a:off x="7714991" y="4659086"/>
            <a:ext cx="28515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g25b979ffbf3_1_6928"/>
          <p:cNvSpPr/>
          <p:nvPr/>
        </p:nvSpPr>
        <p:spPr>
          <a:xfrm>
            <a:off x="0" y="5160785"/>
            <a:ext cx="7773600" cy="2739300"/>
          </a:xfrm>
          <a:prstGeom prst="rect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4" name="Google Shape;2514;g25b979ffbf3_1_6928"/>
          <p:cNvSpPr/>
          <p:nvPr/>
        </p:nvSpPr>
        <p:spPr>
          <a:xfrm>
            <a:off x="0" y="2421624"/>
            <a:ext cx="7773600" cy="2739300"/>
          </a:xfrm>
          <a:prstGeom prst="rect">
            <a:avLst/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5" name="Google Shape;2515;g25b979ffbf3_1_6928"/>
          <p:cNvSpPr/>
          <p:nvPr/>
        </p:nvSpPr>
        <p:spPr>
          <a:xfrm>
            <a:off x="10512792" y="5160783"/>
            <a:ext cx="7773600" cy="2739300"/>
          </a:xfrm>
          <a:prstGeom prst="rect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6" name="Google Shape;2516;g25b979ffbf3_1_6928"/>
          <p:cNvSpPr/>
          <p:nvPr/>
        </p:nvSpPr>
        <p:spPr>
          <a:xfrm rot="-8100000">
            <a:off x="9713363" y="5562065"/>
            <a:ext cx="1936765" cy="1936765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7" name="Google Shape;2517;g25b979ffbf3_1_6928"/>
          <p:cNvSpPr/>
          <p:nvPr/>
        </p:nvSpPr>
        <p:spPr>
          <a:xfrm>
            <a:off x="10512791" y="2421618"/>
            <a:ext cx="7773600" cy="2739300"/>
          </a:xfrm>
          <a:prstGeom prst="rect">
            <a:avLst/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8" name="Google Shape;2518;g25b979ffbf3_1_6928"/>
          <p:cNvSpPr/>
          <p:nvPr/>
        </p:nvSpPr>
        <p:spPr>
          <a:xfrm rot="-8100000">
            <a:off x="9713363" y="2822897"/>
            <a:ext cx="1936765" cy="1936765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9" name="Google Shape;2519;g25b979ffbf3_1_6928"/>
          <p:cNvSpPr/>
          <p:nvPr/>
        </p:nvSpPr>
        <p:spPr>
          <a:xfrm rot="2700000">
            <a:off x="6638154" y="5561897"/>
            <a:ext cx="1936765" cy="1936765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0" name="Google Shape;2520;g25b979ffbf3_1_6928"/>
          <p:cNvSpPr/>
          <p:nvPr/>
        </p:nvSpPr>
        <p:spPr>
          <a:xfrm rot="2700000">
            <a:off x="6638154" y="2822729"/>
            <a:ext cx="1936765" cy="1936765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1" name="Google Shape;2521;g25b979ffbf3_1_6928"/>
          <p:cNvSpPr/>
          <p:nvPr/>
        </p:nvSpPr>
        <p:spPr>
          <a:xfrm rot="2700000">
            <a:off x="6805239" y="2822737"/>
            <a:ext cx="1936765" cy="193676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2" name="Google Shape;2522;g25b979ffbf3_1_6928"/>
          <p:cNvSpPr/>
          <p:nvPr/>
        </p:nvSpPr>
        <p:spPr>
          <a:xfrm rot="-8100000">
            <a:off x="6805239" y="2822905"/>
            <a:ext cx="1936765" cy="1936765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3" name="Google Shape;2523;g25b979ffbf3_1_692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4" name="Google Shape;2524;g25b979ffbf3_1_692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g25b979ffbf3_1_692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26" name="Google Shape;2526;g25b979ffbf3_1_692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7" name="Google Shape;2527;g25b979ffbf3_1_692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8" name="Google Shape;2528;g25b979ffbf3_1_6928"/>
          <p:cNvSpPr/>
          <p:nvPr/>
        </p:nvSpPr>
        <p:spPr>
          <a:xfrm rot="2700000">
            <a:off x="9544408" y="2822735"/>
            <a:ext cx="1936765" cy="1936765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9" name="Google Shape;2529;g25b979ffbf3_1_6928"/>
          <p:cNvSpPr/>
          <p:nvPr/>
        </p:nvSpPr>
        <p:spPr>
          <a:xfrm rot="-8100000">
            <a:off x="9544408" y="2822903"/>
            <a:ext cx="1936765" cy="193676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0" name="Google Shape;2530;g25b979ffbf3_1_6928"/>
          <p:cNvSpPr/>
          <p:nvPr/>
        </p:nvSpPr>
        <p:spPr>
          <a:xfrm rot="-8100000">
            <a:off x="6805238" y="5562074"/>
            <a:ext cx="1936765" cy="1936765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1" name="Google Shape;2531;g25b979ffbf3_1_6928"/>
          <p:cNvSpPr/>
          <p:nvPr/>
        </p:nvSpPr>
        <p:spPr>
          <a:xfrm rot="2700000">
            <a:off x="6805238" y="5561906"/>
            <a:ext cx="1936765" cy="193676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2" name="Google Shape;2532;g25b979ffbf3_1_6928"/>
          <p:cNvSpPr/>
          <p:nvPr/>
        </p:nvSpPr>
        <p:spPr>
          <a:xfrm rot="2700000">
            <a:off x="9544407" y="5561904"/>
            <a:ext cx="1936765" cy="1936765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3" name="Google Shape;2533;g25b979ffbf3_1_6928"/>
          <p:cNvSpPr/>
          <p:nvPr/>
        </p:nvSpPr>
        <p:spPr>
          <a:xfrm rot="-8100000">
            <a:off x="9544407" y="5562072"/>
            <a:ext cx="1936765" cy="1936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4" name="Google Shape;2534;g25b979ffbf3_1_6928"/>
          <p:cNvSpPr txBox="1">
            <a:spLocks noGrp="1"/>
          </p:cNvSpPr>
          <p:nvPr>
            <p:ph type="body" idx="2"/>
          </p:nvPr>
        </p:nvSpPr>
        <p:spPr>
          <a:xfrm>
            <a:off x="7233871" y="2981577"/>
            <a:ext cx="1079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5" name="Google Shape;2535;g25b979ffbf3_1_6928"/>
          <p:cNvSpPr txBox="1">
            <a:spLocks noGrp="1"/>
          </p:cNvSpPr>
          <p:nvPr>
            <p:ph type="body" idx="3"/>
          </p:nvPr>
        </p:nvSpPr>
        <p:spPr>
          <a:xfrm>
            <a:off x="9973040" y="2981577"/>
            <a:ext cx="1079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6" name="Google Shape;2536;g25b979ffbf3_1_6928"/>
          <p:cNvSpPr txBox="1">
            <a:spLocks noGrp="1"/>
          </p:cNvSpPr>
          <p:nvPr>
            <p:ph type="body" idx="4"/>
          </p:nvPr>
        </p:nvSpPr>
        <p:spPr>
          <a:xfrm>
            <a:off x="7233872" y="5720746"/>
            <a:ext cx="1079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7" name="Google Shape;2537;g25b979ffbf3_1_6928"/>
          <p:cNvSpPr txBox="1">
            <a:spLocks noGrp="1"/>
          </p:cNvSpPr>
          <p:nvPr>
            <p:ph type="body" idx="5"/>
          </p:nvPr>
        </p:nvSpPr>
        <p:spPr>
          <a:xfrm>
            <a:off x="9973041" y="5720746"/>
            <a:ext cx="1079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8" name="Google Shape;2538;g25b979ffbf3_1_6928"/>
          <p:cNvSpPr txBox="1">
            <a:spLocks noGrp="1"/>
          </p:cNvSpPr>
          <p:nvPr>
            <p:ph type="body" idx="6"/>
          </p:nvPr>
        </p:nvSpPr>
        <p:spPr>
          <a:xfrm>
            <a:off x="626300" y="2538669"/>
            <a:ext cx="53610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9" name="Google Shape;2539;g25b979ffbf3_1_6928"/>
          <p:cNvSpPr txBox="1">
            <a:spLocks noGrp="1"/>
          </p:cNvSpPr>
          <p:nvPr>
            <p:ph type="body" idx="7"/>
          </p:nvPr>
        </p:nvSpPr>
        <p:spPr>
          <a:xfrm>
            <a:off x="625965" y="5277830"/>
            <a:ext cx="53610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0" name="Google Shape;2540;g25b979ffbf3_1_6928"/>
          <p:cNvSpPr txBox="1">
            <a:spLocks noGrp="1"/>
          </p:cNvSpPr>
          <p:nvPr>
            <p:ph type="body" idx="8"/>
          </p:nvPr>
        </p:nvSpPr>
        <p:spPr>
          <a:xfrm>
            <a:off x="12114295" y="2538668"/>
            <a:ext cx="54351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1" name="Google Shape;2541;g25b979ffbf3_1_6928"/>
          <p:cNvSpPr txBox="1">
            <a:spLocks noGrp="1"/>
          </p:cNvSpPr>
          <p:nvPr>
            <p:ph type="body" idx="9"/>
          </p:nvPr>
        </p:nvSpPr>
        <p:spPr>
          <a:xfrm>
            <a:off x="12113960" y="5277829"/>
            <a:ext cx="5435100" cy="25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2" name="Google Shape;2542;g25b979ffbf3_1_6928"/>
          <p:cNvSpPr/>
          <p:nvPr/>
        </p:nvSpPr>
        <p:spPr>
          <a:xfrm>
            <a:off x="0" y="2421624"/>
            <a:ext cx="526200" cy="2739300"/>
          </a:xfrm>
          <a:prstGeom prst="rect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3" name="Google Shape;2543;g25b979ffbf3_1_6928"/>
          <p:cNvSpPr/>
          <p:nvPr/>
        </p:nvSpPr>
        <p:spPr>
          <a:xfrm>
            <a:off x="-1" y="5160792"/>
            <a:ext cx="526200" cy="2739300"/>
          </a:xfrm>
          <a:prstGeom prst="rect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4" name="Google Shape;2544;g25b979ffbf3_1_6928"/>
          <p:cNvSpPr/>
          <p:nvPr/>
        </p:nvSpPr>
        <p:spPr>
          <a:xfrm>
            <a:off x="17760321" y="2421612"/>
            <a:ext cx="526200" cy="2739300"/>
          </a:xfrm>
          <a:prstGeom prst="rect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5" name="Google Shape;2545;g25b979ffbf3_1_6928"/>
          <p:cNvSpPr/>
          <p:nvPr/>
        </p:nvSpPr>
        <p:spPr>
          <a:xfrm>
            <a:off x="17760320" y="5160780"/>
            <a:ext cx="526200" cy="2739300"/>
          </a:xfrm>
          <a:prstGeom prst="rect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6" name="Google Shape;2546;g25b979ffbf3_1_6928"/>
          <p:cNvSpPr txBox="1">
            <a:spLocks noGrp="1"/>
          </p:cNvSpPr>
          <p:nvPr>
            <p:ph type="body" idx="13"/>
          </p:nvPr>
        </p:nvSpPr>
        <p:spPr>
          <a:xfrm>
            <a:off x="1078310" y="8292507"/>
            <a:ext cx="162003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7" name="Google Shape;2547;g25b979ffbf3_1_6928"/>
          <p:cNvSpPr/>
          <p:nvPr/>
        </p:nvSpPr>
        <p:spPr>
          <a:xfrm>
            <a:off x="1222326" y="8148492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">
  <p:cSld name="Loop"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g25b979ffbf3_1_696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0" name="Google Shape;2550;g25b979ffbf3_1_696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g25b979ffbf3_1_696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52" name="Google Shape;2552;g25b979ffbf3_1_696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3" name="Google Shape;2553;g25b979ffbf3_1_696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4" name="Google Shape;2554;g25b979ffbf3_1_6964"/>
          <p:cNvSpPr/>
          <p:nvPr/>
        </p:nvSpPr>
        <p:spPr>
          <a:xfrm>
            <a:off x="6262886" y="2738663"/>
            <a:ext cx="5760600" cy="5769300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5" name="Google Shape;2555;g25b979ffbf3_1_6964"/>
          <p:cNvSpPr/>
          <p:nvPr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6F1FF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6" name="Google Shape;2556;g25b979ffbf3_1_6964"/>
          <p:cNvSpPr/>
          <p:nvPr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FEAA7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7" name="Google Shape;2557;g25b979ffbf3_1_6964"/>
          <p:cNvSpPr/>
          <p:nvPr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EB4C9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8" name="Google Shape;2558;g25b979ffbf3_1_6964"/>
          <p:cNvSpPr/>
          <p:nvPr/>
        </p:nvSpPr>
        <p:spPr>
          <a:xfrm rot="-54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FB2F1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9" name="Google Shape;2559;g25b979ffbf3_1_6964"/>
          <p:cNvSpPr txBox="1">
            <a:spLocks noGrp="1"/>
          </p:cNvSpPr>
          <p:nvPr>
            <p:ph type="body" idx="2"/>
          </p:nvPr>
        </p:nvSpPr>
        <p:spPr>
          <a:xfrm>
            <a:off x="12158541" y="3702537"/>
            <a:ext cx="54906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0" name="Google Shape;2560;g25b979ffbf3_1_6964"/>
          <p:cNvSpPr txBox="1">
            <a:spLocks noGrp="1"/>
          </p:cNvSpPr>
          <p:nvPr>
            <p:ph type="body" idx="3"/>
          </p:nvPr>
        </p:nvSpPr>
        <p:spPr>
          <a:xfrm>
            <a:off x="12158541" y="2776995"/>
            <a:ext cx="5490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1" name="Google Shape;2561;g25b979ffbf3_1_6964"/>
          <p:cNvSpPr txBox="1">
            <a:spLocks noGrp="1"/>
          </p:cNvSpPr>
          <p:nvPr>
            <p:ph type="body" idx="4"/>
          </p:nvPr>
        </p:nvSpPr>
        <p:spPr>
          <a:xfrm>
            <a:off x="12158541" y="6987902"/>
            <a:ext cx="54906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2" name="Google Shape;2562;g25b979ffbf3_1_6964"/>
          <p:cNvSpPr txBox="1">
            <a:spLocks noGrp="1"/>
          </p:cNvSpPr>
          <p:nvPr>
            <p:ph type="body" idx="5"/>
          </p:nvPr>
        </p:nvSpPr>
        <p:spPr>
          <a:xfrm>
            <a:off x="12158541" y="6062360"/>
            <a:ext cx="5490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3" name="Google Shape;2563;g25b979ffbf3_1_6964"/>
          <p:cNvSpPr txBox="1">
            <a:spLocks noGrp="1"/>
          </p:cNvSpPr>
          <p:nvPr>
            <p:ph type="body" idx="6"/>
          </p:nvPr>
        </p:nvSpPr>
        <p:spPr>
          <a:xfrm>
            <a:off x="637261" y="3716588"/>
            <a:ext cx="54906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4" name="Google Shape;2564;g25b979ffbf3_1_6964"/>
          <p:cNvSpPr txBox="1">
            <a:spLocks noGrp="1"/>
          </p:cNvSpPr>
          <p:nvPr>
            <p:ph type="body" idx="7"/>
          </p:nvPr>
        </p:nvSpPr>
        <p:spPr>
          <a:xfrm>
            <a:off x="637261" y="2791046"/>
            <a:ext cx="5490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5" name="Google Shape;2565;g25b979ffbf3_1_6964"/>
          <p:cNvSpPr txBox="1">
            <a:spLocks noGrp="1"/>
          </p:cNvSpPr>
          <p:nvPr>
            <p:ph type="body" idx="8"/>
          </p:nvPr>
        </p:nvSpPr>
        <p:spPr>
          <a:xfrm>
            <a:off x="637261" y="7001953"/>
            <a:ext cx="54906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6" name="Google Shape;2566;g25b979ffbf3_1_6964"/>
          <p:cNvSpPr txBox="1">
            <a:spLocks noGrp="1"/>
          </p:cNvSpPr>
          <p:nvPr>
            <p:ph type="body" idx="9"/>
          </p:nvPr>
        </p:nvSpPr>
        <p:spPr>
          <a:xfrm>
            <a:off x="637261" y="6076411"/>
            <a:ext cx="5490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7" name="Google Shape;2567;g25b979ffbf3_1_6964"/>
          <p:cNvSpPr txBox="1">
            <a:spLocks noGrp="1"/>
          </p:cNvSpPr>
          <p:nvPr>
            <p:ph type="body" idx="13"/>
          </p:nvPr>
        </p:nvSpPr>
        <p:spPr>
          <a:xfrm>
            <a:off x="6982966" y="5168139"/>
            <a:ext cx="4275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8" name="Google Shape;2568;g25b979ffbf3_1_6964"/>
          <p:cNvSpPr/>
          <p:nvPr/>
        </p:nvSpPr>
        <p:spPr>
          <a:xfrm>
            <a:off x="10444030" y="3322934"/>
            <a:ext cx="1350300" cy="13503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9" name="Google Shape;2569;g25b979ffbf3_1_6964"/>
          <p:cNvSpPr>
            <a:spLocks noGrp="1"/>
          </p:cNvSpPr>
          <p:nvPr>
            <p:ph type="pic" idx="14"/>
          </p:nvPr>
        </p:nvSpPr>
        <p:spPr>
          <a:xfrm>
            <a:off x="10793062" y="3638606"/>
            <a:ext cx="684300" cy="684300"/>
          </a:xfrm>
          <a:prstGeom prst="rect">
            <a:avLst/>
          </a:prstGeom>
          <a:noFill/>
          <a:ln>
            <a:noFill/>
          </a:ln>
        </p:spPr>
      </p:sp>
      <p:sp>
        <p:nvSpPr>
          <p:cNvPr id="2570" name="Google Shape;2570;g25b979ffbf3_1_6964"/>
          <p:cNvSpPr/>
          <p:nvPr/>
        </p:nvSpPr>
        <p:spPr>
          <a:xfrm>
            <a:off x="10448351" y="6688383"/>
            <a:ext cx="1350300" cy="1350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1" name="Google Shape;2571;g25b979ffbf3_1_6964"/>
          <p:cNvSpPr>
            <a:spLocks noGrp="1"/>
          </p:cNvSpPr>
          <p:nvPr>
            <p:ph type="pic" idx="15"/>
          </p:nvPr>
        </p:nvSpPr>
        <p:spPr>
          <a:xfrm>
            <a:off x="10797383" y="7004055"/>
            <a:ext cx="684300" cy="684300"/>
          </a:xfrm>
          <a:prstGeom prst="rect">
            <a:avLst/>
          </a:prstGeom>
          <a:noFill/>
          <a:ln>
            <a:noFill/>
          </a:ln>
        </p:spPr>
      </p:sp>
      <p:sp>
        <p:nvSpPr>
          <p:cNvPr id="2572" name="Google Shape;2572;g25b979ffbf3_1_6964"/>
          <p:cNvSpPr/>
          <p:nvPr/>
        </p:nvSpPr>
        <p:spPr>
          <a:xfrm>
            <a:off x="6543924" y="6688383"/>
            <a:ext cx="1350300" cy="13503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3" name="Google Shape;2573;g25b979ffbf3_1_6964"/>
          <p:cNvSpPr>
            <a:spLocks noGrp="1"/>
          </p:cNvSpPr>
          <p:nvPr>
            <p:ph type="pic" idx="16"/>
          </p:nvPr>
        </p:nvSpPr>
        <p:spPr>
          <a:xfrm>
            <a:off x="6892956" y="7004055"/>
            <a:ext cx="684300" cy="684300"/>
          </a:xfrm>
          <a:prstGeom prst="rect">
            <a:avLst/>
          </a:prstGeom>
          <a:noFill/>
          <a:ln>
            <a:noFill/>
          </a:ln>
        </p:spPr>
      </p:sp>
      <p:sp>
        <p:nvSpPr>
          <p:cNvPr id="2574" name="Google Shape;2574;g25b979ffbf3_1_6964"/>
          <p:cNvSpPr/>
          <p:nvPr/>
        </p:nvSpPr>
        <p:spPr>
          <a:xfrm>
            <a:off x="6543924" y="3322934"/>
            <a:ext cx="1350300" cy="1350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5" name="Google Shape;2575;g25b979ffbf3_1_6964"/>
          <p:cNvSpPr>
            <a:spLocks noGrp="1"/>
          </p:cNvSpPr>
          <p:nvPr>
            <p:ph type="pic" idx="17"/>
          </p:nvPr>
        </p:nvSpPr>
        <p:spPr>
          <a:xfrm>
            <a:off x="6892956" y="3638606"/>
            <a:ext cx="684300" cy="684300"/>
          </a:xfrm>
          <a:prstGeom prst="rect">
            <a:avLst/>
          </a:prstGeom>
          <a:noFill/>
          <a:ln>
            <a:noFill/>
          </a:ln>
        </p:spPr>
      </p:sp>
      <p:sp>
        <p:nvSpPr>
          <p:cNvPr id="2576" name="Google Shape;2576;g25b979ffbf3_1_6964"/>
          <p:cNvSpPr/>
          <p:nvPr/>
        </p:nvSpPr>
        <p:spPr>
          <a:xfrm>
            <a:off x="12264623" y="3620360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7" name="Google Shape;2577;g25b979ffbf3_1_6964"/>
          <p:cNvSpPr/>
          <p:nvPr/>
        </p:nvSpPr>
        <p:spPr>
          <a:xfrm>
            <a:off x="12264623" y="6888096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8" name="Google Shape;2578;g25b979ffbf3_1_6964"/>
          <p:cNvSpPr/>
          <p:nvPr/>
        </p:nvSpPr>
        <p:spPr>
          <a:xfrm>
            <a:off x="2773406" y="6909096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9" name="Google Shape;2579;g25b979ffbf3_1_6964"/>
          <p:cNvSpPr/>
          <p:nvPr/>
        </p:nvSpPr>
        <p:spPr>
          <a:xfrm>
            <a:off x="2773406" y="3613384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ars">
  <p:cSld name="Gears"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5b979ffbf3_1_699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g25b979ffbf3_1_699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g25b979ffbf3_1_699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84" name="Google Shape;2584;g25b979ffbf3_1_699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g25b979ffbf3_1_6996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6" name="Google Shape;2586;g25b979ffbf3_1_6996"/>
          <p:cNvSpPr/>
          <p:nvPr/>
        </p:nvSpPr>
        <p:spPr>
          <a:xfrm>
            <a:off x="3792577" y="2171314"/>
            <a:ext cx="3259476" cy="3345742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7" name="Google Shape;2587;g25b979ffbf3_1_6996"/>
          <p:cNvSpPr/>
          <p:nvPr/>
        </p:nvSpPr>
        <p:spPr>
          <a:xfrm>
            <a:off x="7104309" y="3234519"/>
            <a:ext cx="4077185" cy="4185092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8" name="Google Shape;2588;g25b979ffbf3_1_6996"/>
          <p:cNvSpPr/>
          <p:nvPr/>
        </p:nvSpPr>
        <p:spPr>
          <a:xfrm>
            <a:off x="11180517" y="4465797"/>
            <a:ext cx="2873336" cy="2949382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9" name="Google Shape;2589;g25b979ffbf3_1_6996"/>
          <p:cNvSpPr/>
          <p:nvPr/>
        </p:nvSpPr>
        <p:spPr>
          <a:xfrm rot="-287808">
            <a:off x="13207071" y="1972814"/>
            <a:ext cx="3259536" cy="3345803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0" name="Google Shape;2590;g25b979ffbf3_1_6996"/>
          <p:cNvSpPr/>
          <p:nvPr/>
        </p:nvSpPr>
        <p:spPr>
          <a:xfrm rot="1063127">
            <a:off x="846368" y="2388850"/>
            <a:ext cx="2873359" cy="2949405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1" name="Google Shape;2591;g25b979ffbf3_1_6996"/>
          <p:cNvSpPr/>
          <p:nvPr/>
        </p:nvSpPr>
        <p:spPr>
          <a:xfrm>
            <a:off x="14684992" y="4850808"/>
            <a:ext cx="3225405" cy="3310769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2" name="Google Shape;2592;g25b979ffbf3_1_6996"/>
          <p:cNvSpPr/>
          <p:nvPr/>
        </p:nvSpPr>
        <p:spPr>
          <a:xfrm rot="1443832">
            <a:off x="1813438" y="4862611"/>
            <a:ext cx="3258764" cy="33450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3" name="Google Shape;2593;g25b979ffbf3_1_6996"/>
          <p:cNvSpPr txBox="1">
            <a:spLocks noGrp="1"/>
          </p:cNvSpPr>
          <p:nvPr>
            <p:ph type="body" idx="2"/>
          </p:nvPr>
        </p:nvSpPr>
        <p:spPr>
          <a:xfrm>
            <a:off x="5001701" y="7997587"/>
            <a:ext cx="8291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4" name="Google Shape;2594;g25b979ffbf3_1_6996"/>
          <p:cNvSpPr/>
          <p:nvPr/>
        </p:nvSpPr>
        <p:spPr>
          <a:xfrm>
            <a:off x="7522233" y="7892109"/>
            <a:ext cx="3240300" cy="7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5" name="Google Shape;2595;g25b979ffbf3_1_6996"/>
          <p:cNvSpPr txBox="1">
            <a:spLocks noGrp="1"/>
          </p:cNvSpPr>
          <p:nvPr>
            <p:ph type="body" idx="3"/>
          </p:nvPr>
        </p:nvSpPr>
        <p:spPr>
          <a:xfrm>
            <a:off x="7859496" y="4912665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6" name="Google Shape;2596;g25b979ffbf3_1_6996"/>
          <p:cNvSpPr txBox="1">
            <a:spLocks noGrp="1"/>
          </p:cNvSpPr>
          <p:nvPr>
            <p:ph type="body" idx="4"/>
          </p:nvPr>
        </p:nvSpPr>
        <p:spPr>
          <a:xfrm>
            <a:off x="4307106" y="3460117"/>
            <a:ext cx="2144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7" name="Google Shape;2597;g25b979ffbf3_1_6996"/>
          <p:cNvSpPr txBox="1">
            <a:spLocks noGrp="1"/>
          </p:cNvSpPr>
          <p:nvPr>
            <p:ph type="body" idx="5"/>
          </p:nvPr>
        </p:nvSpPr>
        <p:spPr>
          <a:xfrm>
            <a:off x="2358926" y="6152089"/>
            <a:ext cx="2144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8" name="Google Shape;2598;g25b979ffbf3_1_6996"/>
          <p:cNvSpPr txBox="1">
            <a:spLocks noGrp="1"/>
          </p:cNvSpPr>
          <p:nvPr>
            <p:ph type="body" idx="6"/>
          </p:nvPr>
        </p:nvSpPr>
        <p:spPr>
          <a:xfrm>
            <a:off x="1271559" y="3460117"/>
            <a:ext cx="1967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9" name="Google Shape;2599;g25b979ffbf3_1_6996"/>
          <p:cNvSpPr txBox="1">
            <a:spLocks noGrp="1"/>
          </p:cNvSpPr>
          <p:nvPr>
            <p:ph type="body" idx="7"/>
          </p:nvPr>
        </p:nvSpPr>
        <p:spPr>
          <a:xfrm>
            <a:off x="11635359" y="5538752"/>
            <a:ext cx="1967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0" name="Google Shape;2600;g25b979ffbf3_1_6996"/>
          <p:cNvSpPr txBox="1">
            <a:spLocks noGrp="1"/>
          </p:cNvSpPr>
          <p:nvPr>
            <p:ph type="body" idx="8"/>
          </p:nvPr>
        </p:nvSpPr>
        <p:spPr>
          <a:xfrm>
            <a:off x="13750838" y="3278442"/>
            <a:ext cx="2144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1" name="Google Shape;2601;g25b979ffbf3_1_6996"/>
          <p:cNvSpPr txBox="1">
            <a:spLocks noGrp="1"/>
          </p:cNvSpPr>
          <p:nvPr>
            <p:ph type="body" idx="9"/>
          </p:nvPr>
        </p:nvSpPr>
        <p:spPr>
          <a:xfrm>
            <a:off x="15223173" y="6117263"/>
            <a:ext cx="2144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y Keywords">
  <p:cSld name="many Keywords"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25b979ffbf3_1_7018"/>
          <p:cNvSpPr/>
          <p:nvPr/>
        </p:nvSpPr>
        <p:spPr>
          <a:xfrm>
            <a:off x="10813369" y="4561118"/>
            <a:ext cx="3291000" cy="329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4" name="Google Shape;2604;g25b979ffbf3_1_7018"/>
          <p:cNvSpPr/>
          <p:nvPr/>
        </p:nvSpPr>
        <p:spPr>
          <a:xfrm>
            <a:off x="2525080" y="2886529"/>
            <a:ext cx="831300" cy="8313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5" name="Google Shape;2605;g25b979ffbf3_1_7018"/>
          <p:cNvSpPr/>
          <p:nvPr/>
        </p:nvSpPr>
        <p:spPr>
          <a:xfrm>
            <a:off x="142825" y="2768886"/>
            <a:ext cx="1190400" cy="1190400"/>
          </a:xfrm>
          <a:prstGeom prst="ellipse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6" name="Google Shape;2606;g25b979ffbf3_1_701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7" name="Google Shape;2607;g25b979ffbf3_1_701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8" name="Google Shape;2608;g25b979ffbf3_1_701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609" name="Google Shape;2609;g25b979ffbf3_1_701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0" name="Google Shape;2610;g25b979ffbf3_1_701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1" name="Google Shape;2611;g25b979ffbf3_1_7018"/>
          <p:cNvSpPr/>
          <p:nvPr/>
        </p:nvSpPr>
        <p:spPr>
          <a:xfrm>
            <a:off x="7079570" y="3093357"/>
            <a:ext cx="4125600" cy="412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2" name="Google Shape;2612;g25b979ffbf3_1_7018"/>
          <p:cNvSpPr/>
          <p:nvPr/>
        </p:nvSpPr>
        <p:spPr>
          <a:xfrm>
            <a:off x="4124098" y="2616195"/>
            <a:ext cx="3291000" cy="329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3" name="Google Shape;2613;g25b979ffbf3_1_7018"/>
          <p:cNvSpPr/>
          <p:nvPr/>
        </p:nvSpPr>
        <p:spPr>
          <a:xfrm>
            <a:off x="2815772" y="5090417"/>
            <a:ext cx="2616600" cy="262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4" name="Google Shape;2614;g25b979ffbf3_1_7018"/>
          <p:cNvSpPr/>
          <p:nvPr/>
        </p:nvSpPr>
        <p:spPr>
          <a:xfrm>
            <a:off x="738012" y="3283849"/>
            <a:ext cx="2616600" cy="262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5" name="Google Shape;2615;g25b979ffbf3_1_7018"/>
          <p:cNvSpPr/>
          <p:nvPr/>
        </p:nvSpPr>
        <p:spPr>
          <a:xfrm>
            <a:off x="15162214" y="4520290"/>
            <a:ext cx="2774100" cy="2774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6" name="Google Shape;2616;g25b979ffbf3_1_7018"/>
          <p:cNvSpPr/>
          <p:nvPr/>
        </p:nvSpPr>
        <p:spPr>
          <a:xfrm>
            <a:off x="12811809" y="2448869"/>
            <a:ext cx="3020700" cy="3020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7" name="Google Shape;2617;g25b979ffbf3_1_7018"/>
          <p:cNvSpPr/>
          <p:nvPr/>
        </p:nvSpPr>
        <p:spPr>
          <a:xfrm>
            <a:off x="427655" y="5257626"/>
            <a:ext cx="1299300" cy="12993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8" name="Google Shape;2618;g25b979ffbf3_1_7018"/>
          <p:cNvSpPr/>
          <p:nvPr/>
        </p:nvSpPr>
        <p:spPr>
          <a:xfrm>
            <a:off x="6122252" y="5907310"/>
            <a:ext cx="1014600" cy="1014600"/>
          </a:xfrm>
          <a:prstGeom prst="ellipse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9" name="Google Shape;2619;g25b979ffbf3_1_7018"/>
          <p:cNvSpPr/>
          <p:nvPr/>
        </p:nvSpPr>
        <p:spPr>
          <a:xfrm>
            <a:off x="11749073" y="2894039"/>
            <a:ext cx="1190400" cy="1190400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0" name="Google Shape;2620;g25b979ffbf3_1_7018"/>
          <p:cNvSpPr/>
          <p:nvPr/>
        </p:nvSpPr>
        <p:spPr>
          <a:xfrm>
            <a:off x="16623653" y="3543536"/>
            <a:ext cx="415800" cy="4158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1" name="Google Shape;2621;g25b979ffbf3_1_7018"/>
          <p:cNvSpPr/>
          <p:nvPr/>
        </p:nvSpPr>
        <p:spPr>
          <a:xfrm>
            <a:off x="17009954" y="2308815"/>
            <a:ext cx="824700" cy="824700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2" name="Google Shape;2622;g25b979ffbf3_1_7018"/>
          <p:cNvSpPr/>
          <p:nvPr/>
        </p:nvSpPr>
        <p:spPr>
          <a:xfrm>
            <a:off x="14322199" y="6669311"/>
            <a:ext cx="1044600" cy="10446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3" name="Google Shape;2623;g25b979ffbf3_1_7018"/>
          <p:cNvSpPr/>
          <p:nvPr/>
        </p:nvSpPr>
        <p:spPr>
          <a:xfrm>
            <a:off x="15574563" y="2608030"/>
            <a:ext cx="944400" cy="944400"/>
          </a:xfrm>
          <a:prstGeom prst="ellipse">
            <a:avLst/>
          </a:prstGeom>
          <a:solidFill>
            <a:srgbClr val="DFB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4" name="Google Shape;2624;g25b979ffbf3_1_7018"/>
          <p:cNvSpPr/>
          <p:nvPr/>
        </p:nvSpPr>
        <p:spPr>
          <a:xfrm>
            <a:off x="11205254" y="3841537"/>
            <a:ext cx="678900" cy="678900"/>
          </a:xfrm>
          <a:prstGeom prst="ellipse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5" name="Google Shape;2625;g25b979ffbf3_1_7018"/>
          <p:cNvSpPr/>
          <p:nvPr/>
        </p:nvSpPr>
        <p:spPr>
          <a:xfrm>
            <a:off x="3562526" y="3468811"/>
            <a:ext cx="415800" cy="415800"/>
          </a:xfrm>
          <a:prstGeom prst="ellipse">
            <a:avLst/>
          </a:pr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6" name="Google Shape;2626;g25b979ffbf3_1_7018"/>
          <p:cNvSpPr/>
          <p:nvPr/>
        </p:nvSpPr>
        <p:spPr>
          <a:xfrm>
            <a:off x="13832175" y="5972995"/>
            <a:ext cx="794700" cy="7947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7" name="Google Shape;2627;g25b979ffbf3_1_7018"/>
          <p:cNvSpPr/>
          <p:nvPr/>
        </p:nvSpPr>
        <p:spPr>
          <a:xfrm>
            <a:off x="2418475" y="6477963"/>
            <a:ext cx="794700" cy="7947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8" name="Google Shape;2628;g25b979ffbf3_1_7018"/>
          <p:cNvSpPr txBox="1">
            <a:spLocks noGrp="1"/>
          </p:cNvSpPr>
          <p:nvPr>
            <p:ph type="body" idx="2"/>
          </p:nvPr>
        </p:nvSpPr>
        <p:spPr>
          <a:xfrm>
            <a:off x="7858716" y="4082887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9" name="Google Shape;2629;g25b979ffbf3_1_7018"/>
          <p:cNvSpPr txBox="1">
            <a:spLocks noGrp="1"/>
          </p:cNvSpPr>
          <p:nvPr>
            <p:ph type="body" idx="3"/>
          </p:nvPr>
        </p:nvSpPr>
        <p:spPr>
          <a:xfrm>
            <a:off x="7415214" y="4727551"/>
            <a:ext cx="33981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0" name="Google Shape;2630;g25b979ffbf3_1_7018"/>
          <p:cNvSpPr txBox="1">
            <a:spLocks noGrp="1"/>
          </p:cNvSpPr>
          <p:nvPr>
            <p:ph type="body" idx="4"/>
          </p:nvPr>
        </p:nvSpPr>
        <p:spPr>
          <a:xfrm>
            <a:off x="4421752" y="3093357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1" name="Google Shape;2631;g25b979ffbf3_1_7018"/>
          <p:cNvSpPr txBox="1">
            <a:spLocks noGrp="1"/>
          </p:cNvSpPr>
          <p:nvPr>
            <p:ph type="body" idx="5"/>
          </p:nvPr>
        </p:nvSpPr>
        <p:spPr>
          <a:xfrm>
            <a:off x="4238171" y="3738021"/>
            <a:ext cx="30189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2" name="Google Shape;2632;g25b979ffbf3_1_7018"/>
          <p:cNvSpPr txBox="1">
            <a:spLocks noGrp="1"/>
          </p:cNvSpPr>
          <p:nvPr>
            <p:ph type="body" idx="6"/>
          </p:nvPr>
        </p:nvSpPr>
        <p:spPr>
          <a:xfrm>
            <a:off x="11133022" y="5044936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3" name="Google Shape;2633;g25b979ffbf3_1_7018"/>
          <p:cNvSpPr txBox="1">
            <a:spLocks noGrp="1"/>
          </p:cNvSpPr>
          <p:nvPr>
            <p:ph type="body" idx="7"/>
          </p:nvPr>
        </p:nvSpPr>
        <p:spPr>
          <a:xfrm>
            <a:off x="10949441" y="5689600"/>
            <a:ext cx="30189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4" name="Google Shape;2634;g25b979ffbf3_1_7018"/>
          <p:cNvSpPr txBox="1">
            <a:spLocks noGrp="1"/>
          </p:cNvSpPr>
          <p:nvPr>
            <p:ph type="body" idx="8"/>
          </p:nvPr>
        </p:nvSpPr>
        <p:spPr>
          <a:xfrm>
            <a:off x="2815771" y="5994292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5" name="Google Shape;2635;g25b979ffbf3_1_7018"/>
          <p:cNvSpPr txBox="1">
            <a:spLocks noGrp="1"/>
          </p:cNvSpPr>
          <p:nvPr>
            <p:ph type="body" idx="9"/>
          </p:nvPr>
        </p:nvSpPr>
        <p:spPr>
          <a:xfrm>
            <a:off x="738012" y="4177230"/>
            <a:ext cx="25674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6" name="Google Shape;2636;g25b979ffbf3_1_7018"/>
          <p:cNvSpPr txBox="1">
            <a:spLocks noGrp="1"/>
          </p:cNvSpPr>
          <p:nvPr>
            <p:ph type="body" idx="13"/>
          </p:nvPr>
        </p:nvSpPr>
        <p:spPr>
          <a:xfrm>
            <a:off x="12938327" y="3542461"/>
            <a:ext cx="27660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7" name="Google Shape;2637;g25b979ffbf3_1_7018"/>
          <p:cNvSpPr txBox="1">
            <a:spLocks noGrp="1"/>
          </p:cNvSpPr>
          <p:nvPr>
            <p:ph type="body" idx="14"/>
          </p:nvPr>
        </p:nvSpPr>
        <p:spPr>
          <a:xfrm>
            <a:off x="15170125" y="5506194"/>
            <a:ext cx="27660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8" name="Google Shape;2638;g25b979ffbf3_1_7018"/>
          <p:cNvSpPr txBox="1">
            <a:spLocks noGrp="1"/>
          </p:cNvSpPr>
          <p:nvPr>
            <p:ph type="body" idx="15"/>
          </p:nvPr>
        </p:nvSpPr>
        <p:spPr>
          <a:xfrm>
            <a:off x="1799594" y="7997587"/>
            <a:ext cx="146742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9" name="Google Shape;2639;g25b979ffbf3_1_7018"/>
          <p:cNvSpPr/>
          <p:nvPr/>
        </p:nvSpPr>
        <p:spPr>
          <a:xfrm>
            <a:off x="7522233" y="7892109"/>
            <a:ext cx="3240300" cy="7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Text">
  <p:cSld name="Images &amp;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8"/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68"/>
          <p:cNvSpPr>
            <a:spLocks noGrp="1"/>
          </p:cNvSpPr>
          <p:nvPr>
            <p:ph type="pic" idx="2"/>
          </p:nvPr>
        </p:nvSpPr>
        <p:spPr>
          <a:xfrm>
            <a:off x="-1" y="5143500"/>
            <a:ext cx="914241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7" name="Google Shape;197;p68"/>
          <p:cNvSpPr>
            <a:spLocks noGrp="1"/>
          </p:cNvSpPr>
          <p:nvPr>
            <p:ph type="pic" idx="3"/>
          </p:nvPr>
        </p:nvSpPr>
        <p:spPr>
          <a:xfrm>
            <a:off x="5120145" y="0"/>
            <a:ext cx="711940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68"/>
          <p:cNvSpPr>
            <a:spLocks noGrp="1"/>
          </p:cNvSpPr>
          <p:nvPr>
            <p:ph type="pic" idx="4"/>
          </p:nvPr>
        </p:nvSpPr>
        <p:spPr>
          <a:xfrm>
            <a:off x="12239550" y="0"/>
            <a:ext cx="604686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9" name="Google Shape;199;p68"/>
          <p:cNvSpPr/>
          <p:nvPr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68"/>
          <p:cNvSpPr>
            <a:spLocks noGrp="1"/>
          </p:cNvSpPr>
          <p:nvPr>
            <p:ph type="pic" idx="5"/>
          </p:nvPr>
        </p:nvSpPr>
        <p:spPr>
          <a:xfrm>
            <a:off x="13247662" y="5143500"/>
            <a:ext cx="5029236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p68"/>
          <p:cNvSpPr txBox="1">
            <a:spLocks noGrp="1"/>
          </p:cNvSpPr>
          <p:nvPr>
            <p:ph type="title"/>
          </p:nvPr>
        </p:nvSpPr>
        <p:spPr>
          <a:xfrm>
            <a:off x="214214" y="751012"/>
            <a:ext cx="4680520" cy="1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8"/>
          <p:cNvSpPr txBox="1">
            <a:spLocks noGrp="1"/>
          </p:cNvSpPr>
          <p:nvPr>
            <p:ph type="body" idx="1"/>
          </p:nvPr>
        </p:nvSpPr>
        <p:spPr>
          <a:xfrm>
            <a:off x="214214" y="2552574"/>
            <a:ext cx="4680521" cy="2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8"/>
          <p:cNvSpPr txBox="1">
            <a:spLocks noGrp="1"/>
          </p:cNvSpPr>
          <p:nvPr>
            <p:ph type="body" idx="6"/>
          </p:nvPr>
        </p:nvSpPr>
        <p:spPr>
          <a:xfrm>
            <a:off x="9287222" y="5359524"/>
            <a:ext cx="3816424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age">
  <p:cSld name="Storage"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25b979ffbf3_1_705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2" name="Google Shape;2642;g25b979ffbf3_1_705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3" name="Google Shape;2643;g25b979ffbf3_1_705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644" name="Google Shape;2644;g25b979ffbf3_1_705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5" name="Google Shape;2645;g25b979ffbf3_1_7056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46" name="Google Shape;2646;g25b979ffbf3_1_7056"/>
          <p:cNvGrpSpPr/>
          <p:nvPr/>
        </p:nvGrpSpPr>
        <p:grpSpPr>
          <a:xfrm>
            <a:off x="7798236" y="3354576"/>
            <a:ext cx="2688353" cy="4554588"/>
            <a:chOff x="7305638" y="3002101"/>
            <a:chExt cx="2688353" cy="4554588"/>
          </a:xfrm>
        </p:grpSpPr>
        <p:grpSp>
          <p:nvGrpSpPr>
            <p:cNvPr id="2647" name="Google Shape;2647;g25b979ffbf3_1_7056"/>
            <p:cNvGrpSpPr/>
            <p:nvPr/>
          </p:nvGrpSpPr>
          <p:grpSpPr>
            <a:xfrm>
              <a:off x="8267831" y="5345989"/>
              <a:ext cx="763500" cy="2210700"/>
              <a:chOff x="8267831" y="5345989"/>
              <a:chExt cx="763500" cy="2210700"/>
            </a:xfrm>
          </p:grpSpPr>
          <p:sp>
            <p:nvSpPr>
              <p:cNvPr id="2648" name="Google Shape;2648;g25b979ffbf3_1_7056"/>
              <p:cNvSpPr/>
              <p:nvPr/>
            </p:nvSpPr>
            <p:spPr>
              <a:xfrm>
                <a:off x="8267831" y="5345989"/>
                <a:ext cx="763500" cy="2210700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49" name="Google Shape;2649;g25b979ffbf3_1_7056"/>
              <p:cNvSpPr/>
              <p:nvPr/>
            </p:nvSpPr>
            <p:spPr>
              <a:xfrm>
                <a:off x="8366877" y="5498390"/>
                <a:ext cx="566400" cy="1639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650" name="Google Shape;2650;g25b979ffbf3_1_7056"/>
            <p:cNvSpPr/>
            <p:nvPr/>
          </p:nvSpPr>
          <p:spPr>
            <a:xfrm rot="10800000">
              <a:off x="7934786" y="3999870"/>
              <a:ext cx="1432796" cy="2367226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51" name="Google Shape;2651;g25b979ffbf3_1_7056"/>
            <p:cNvGrpSpPr/>
            <p:nvPr/>
          </p:nvGrpSpPr>
          <p:grpSpPr>
            <a:xfrm flipH="1">
              <a:off x="8650156" y="5266273"/>
              <a:ext cx="1343835" cy="1366778"/>
              <a:chOff x="7305639" y="5547570"/>
              <a:chExt cx="1343835" cy="1366778"/>
            </a:xfrm>
          </p:grpSpPr>
          <p:sp>
            <p:nvSpPr>
              <p:cNvPr id="2652" name="Google Shape;2652;g25b979ffbf3_1_7056"/>
              <p:cNvSpPr/>
              <p:nvPr/>
            </p:nvSpPr>
            <p:spPr>
              <a:xfrm rot="5400000">
                <a:off x="7305773" y="6450248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3" name="Google Shape;2653;g25b979ffbf3_1_7056"/>
              <p:cNvSpPr/>
              <p:nvPr/>
            </p:nvSpPr>
            <p:spPr>
              <a:xfrm rot="-5400000">
                <a:off x="7305639" y="5547705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4" name="Google Shape;2654;g25b979ffbf3_1_7056"/>
              <p:cNvSpPr/>
              <p:nvPr/>
            </p:nvSpPr>
            <p:spPr>
              <a:xfrm>
                <a:off x="7305639" y="6011805"/>
                <a:ext cx="464100" cy="4383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5" name="Google Shape;2655;g25b979ffbf3_1_7056"/>
              <p:cNvSpPr/>
              <p:nvPr/>
            </p:nvSpPr>
            <p:spPr>
              <a:xfrm>
                <a:off x="7769874" y="5547570"/>
                <a:ext cx="879600" cy="9027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56" name="Google Shape;2656;g25b979ffbf3_1_7056"/>
            <p:cNvGrpSpPr/>
            <p:nvPr/>
          </p:nvGrpSpPr>
          <p:grpSpPr>
            <a:xfrm>
              <a:off x="7305638" y="5266273"/>
              <a:ext cx="1343835" cy="1366778"/>
              <a:chOff x="7305639" y="5547570"/>
              <a:chExt cx="1343835" cy="1366778"/>
            </a:xfrm>
          </p:grpSpPr>
          <p:sp>
            <p:nvSpPr>
              <p:cNvPr id="2657" name="Google Shape;2657;g25b979ffbf3_1_7056"/>
              <p:cNvSpPr/>
              <p:nvPr/>
            </p:nvSpPr>
            <p:spPr>
              <a:xfrm rot="5400000">
                <a:off x="7305773" y="6450248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8" name="Google Shape;2658;g25b979ffbf3_1_7056"/>
              <p:cNvSpPr/>
              <p:nvPr/>
            </p:nvSpPr>
            <p:spPr>
              <a:xfrm rot="-5400000">
                <a:off x="7305639" y="5547705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9" name="Google Shape;2659;g25b979ffbf3_1_7056"/>
              <p:cNvSpPr/>
              <p:nvPr/>
            </p:nvSpPr>
            <p:spPr>
              <a:xfrm>
                <a:off x="7305639" y="6011805"/>
                <a:ext cx="464100" cy="4383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60" name="Google Shape;2660;g25b979ffbf3_1_7056"/>
              <p:cNvSpPr/>
              <p:nvPr/>
            </p:nvSpPr>
            <p:spPr>
              <a:xfrm>
                <a:off x="7769874" y="5547570"/>
                <a:ext cx="879600" cy="9027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61" name="Google Shape;2661;g25b979ffbf3_1_7056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662" name="Google Shape;2662;g25b979ffbf3_1_7056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63" name="Google Shape;2663;g25b979ffbf3_1_7056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64" name="Google Shape;2664;g25b979ffbf3_1_7056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665" name="Google Shape;2665;g25b979ffbf3_1_7056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66" name="Google Shape;2666;g25b979ffbf3_1_7056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67" name="Google Shape;2667;g25b979ffbf3_1_7056"/>
            <p:cNvGrpSpPr/>
            <p:nvPr/>
          </p:nvGrpSpPr>
          <p:grpSpPr>
            <a:xfrm>
              <a:off x="8239196" y="3682052"/>
              <a:ext cx="821108" cy="821108"/>
              <a:chOff x="11914174" y="3199309"/>
              <a:chExt cx="990600" cy="990600"/>
            </a:xfrm>
          </p:grpSpPr>
          <p:sp>
            <p:nvSpPr>
              <p:cNvPr id="2668" name="Google Shape;2668;g25b979ffbf3_1_7056"/>
              <p:cNvSpPr/>
              <p:nvPr/>
            </p:nvSpPr>
            <p:spPr>
              <a:xfrm>
                <a:off x="11914174" y="3199309"/>
                <a:ext cx="990600" cy="990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69" name="Google Shape;2669;g25b979ffbf3_1_7056"/>
              <p:cNvSpPr/>
              <p:nvPr/>
            </p:nvSpPr>
            <p:spPr>
              <a:xfrm>
                <a:off x="12002891" y="3288026"/>
                <a:ext cx="813000" cy="813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70" name="Google Shape;2670;g25b979ffbf3_1_7056"/>
            <p:cNvGrpSpPr/>
            <p:nvPr/>
          </p:nvGrpSpPr>
          <p:grpSpPr>
            <a:xfrm>
              <a:off x="8562396" y="5262787"/>
              <a:ext cx="174376" cy="1356184"/>
              <a:chOff x="8562396" y="5262787"/>
              <a:chExt cx="174376" cy="1356184"/>
            </a:xfrm>
          </p:grpSpPr>
          <p:sp>
            <p:nvSpPr>
              <p:cNvPr id="2671" name="Google Shape;2671;g25b979ffbf3_1_7056"/>
              <p:cNvSpPr/>
              <p:nvPr/>
            </p:nvSpPr>
            <p:spPr>
              <a:xfrm rot="10800000">
                <a:off x="8649618" y="5262787"/>
                <a:ext cx="87154" cy="1356184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72" name="Google Shape;2672;g25b979ffbf3_1_7056"/>
              <p:cNvSpPr/>
              <p:nvPr/>
            </p:nvSpPr>
            <p:spPr>
              <a:xfrm rot="10800000" flipH="1">
                <a:off x="8562396" y="5262787"/>
                <a:ext cx="87154" cy="1356184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">
  <p:cSld name="Strateg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9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69"/>
          <p:cNvSpPr/>
          <p:nvPr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6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462" y="4451598"/>
            <a:ext cx="1009181" cy="151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034" y="4457082"/>
            <a:ext cx="981758" cy="15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154" y="4160910"/>
            <a:ext cx="1206628" cy="180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418" y="3705682"/>
            <a:ext cx="1061284" cy="2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4825" y="3628895"/>
            <a:ext cx="1173721" cy="23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6314" y="3283360"/>
            <a:ext cx="1170979" cy="2682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9"/>
          <p:cNvSpPr txBox="1">
            <a:spLocks noGrp="1"/>
          </p:cNvSpPr>
          <p:nvPr>
            <p:ph type="body" idx="1"/>
          </p:nvPr>
        </p:nvSpPr>
        <p:spPr>
          <a:xfrm>
            <a:off x="1042793" y="291832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9"/>
          <p:cNvSpPr txBox="1">
            <a:spLocks noGrp="1"/>
          </p:cNvSpPr>
          <p:nvPr>
            <p:ph type="body" idx="2"/>
          </p:nvPr>
        </p:nvSpPr>
        <p:spPr>
          <a:xfrm>
            <a:off x="3223052" y="206222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9"/>
          <p:cNvSpPr txBox="1">
            <a:spLocks noGrp="1"/>
          </p:cNvSpPr>
          <p:nvPr>
            <p:ph type="body" idx="3"/>
          </p:nvPr>
        </p:nvSpPr>
        <p:spPr>
          <a:xfrm>
            <a:off x="10287125" y="1516812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9"/>
          <p:cNvSpPr txBox="1">
            <a:spLocks noGrp="1"/>
          </p:cNvSpPr>
          <p:nvPr>
            <p:ph type="body" idx="4"/>
          </p:nvPr>
        </p:nvSpPr>
        <p:spPr>
          <a:xfrm>
            <a:off x="7884580" y="238631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9"/>
          <p:cNvSpPr txBox="1">
            <a:spLocks noGrp="1"/>
          </p:cNvSpPr>
          <p:nvPr>
            <p:ph type="body" idx="5"/>
          </p:nvPr>
        </p:nvSpPr>
        <p:spPr>
          <a:xfrm>
            <a:off x="5726308" y="120611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9"/>
          <p:cNvSpPr txBox="1">
            <a:spLocks noGrp="1"/>
          </p:cNvSpPr>
          <p:nvPr>
            <p:ph type="body" idx="6"/>
          </p:nvPr>
        </p:nvSpPr>
        <p:spPr>
          <a:xfrm>
            <a:off x="12697243" y="647313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" name="Google Shape;219;p69"/>
          <p:cNvCxnSpPr>
            <a:stCxn id="213" idx="2"/>
          </p:cNvCxnSpPr>
          <p:nvPr/>
        </p:nvCxnSpPr>
        <p:spPr>
          <a:xfrm>
            <a:off x="3237353" y="3638406"/>
            <a:ext cx="0" cy="672300"/>
          </a:xfrm>
          <a:prstGeom prst="straightConnector1">
            <a:avLst/>
          </a:prstGeom>
          <a:noFill/>
          <a:ln w="28575" cap="flat" cmpd="sng">
            <a:solidFill>
              <a:srgbClr val="00AAE1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0" name="Google Shape;220;p69"/>
          <p:cNvCxnSpPr/>
          <p:nvPr/>
        </p:nvCxnSpPr>
        <p:spPr>
          <a:xfrm>
            <a:off x="5425323" y="2917371"/>
            <a:ext cx="0" cy="138377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1" name="Google Shape;221;p69"/>
          <p:cNvCxnSpPr/>
          <p:nvPr/>
        </p:nvCxnSpPr>
        <p:spPr>
          <a:xfrm>
            <a:off x="7903696" y="2046514"/>
            <a:ext cx="0" cy="189891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2" name="Google Shape;222;p69"/>
          <p:cNvCxnSpPr/>
          <p:nvPr/>
        </p:nvCxnSpPr>
        <p:spPr>
          <a:xfrm>
            <a:off x="10068670" y="3148370"/>
            <a:ext cx="0" cy="335059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3" name="Google Shape;223;p69"/>
          <p:cNvCxnSpPr/>
          <p:nvPr/>
        </p:nvCxnSpPr>
        <p:spPr>
          <a:xfrm>
            <a:off x="12481685" y="2261998"/>
            <a:ext cx="0" cy="122143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4" name="Google Shape;224;p69"/>
          <p:cNvCxnSpPr/>
          <p:nvPr/>
        </p:nvCxnSpPr>
        <p:spPr>
          <a:xfrm>
            <a:off x="14906985" y="1384448"/>
            <a:ext cx="0" cy="176392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oval" w="lg" len="lg"/>
            <a:tailEnd type="oval" w="lg" len="lg"/>
          </a:ln>
        </p:spPr>
      </p:cxnSp>
      <p:sp>
        <p:nvSpPr>
          <p:cNvPr id="225" name="Google Shape;225;p69"/>
          <p:cNvSpPr txBox="1">
            <a:spLocks noGrp="1"/>
          </p:cNvSpPr>
          <p:nvPr>
            <p:ph type="title"/>
          </p:nvPr>
        </p:nvSpPr>
        <p:spPr>
          <a:xfrm>
            <a:off x="725714" y="6321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9"/>
          <p:cNvSpPr/>
          <p:nvPr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69"/>
          <p:cNvSpPr txBox="1">
            <a:spLocks noGrp="1"/>
          </p:cNvSpPr>
          <p:nvPr>
            <p:ph type="body" idx="7"/>
          </p:nvPr>
        </p:nvSpPr>
        <p:spPr>
          <a:xfrm>
            <a:off x="430238" y="7982857"/>
            <a:ext cx="17425936" cy="166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pinions">
  <p:cSld name="2 Opinio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70"/>
          <p:cNvGrpSpPr/>
          <p:nvPr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230" name="Google Shape;230;p70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70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2" name="Google Shape;232;p70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7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55" y="707944"/>
            <a:ext cx="1923834" cy="607087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34" name="Google Shape;234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290" y="1526595"/>
            <a:ext cx="1780558" cy="525222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5" name="Google Shape;235;p70"/>
          <p:cNvSpPr/>
          <p:nvPr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70"/>
          <p:cNvSpPr txBox="1">
            <a:spLocks noGrp="1"/>
          </p:cNvSpPr>
          <p:nvPr>
            <p:ph type="title"/>
          </p:nvPr>
        </p:nvSpPr>
        <p:spPr>
          <a:xfrm>
            <a:off x="725714" y="6956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0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70"/>
          <p:cNvSpPr txBox="1">
            <a:spLocks noGrp="1"/>
          </p:cNvSpPr>
          <p:nvPr>
            <p:ph type="body" idx="1"/>
          </p:nvPr>
        </p:nvSpPr>
        <p:spPr>
          <a:xfrm>
            <a:off x="11651672" y="596076"/>
            <a:ext cx="605443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 b="0" i="0" u="none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70"/>
          <p:cNvSpPr txBox="1">
            <a:spLocks noGrp="1"/>
          </p:cNvSpPr>
          <p:nvPr>
            <p:ph type="body" idx="2"/>
          </p:nvPr>
        </p:nvSpPr>
        <p:spPr>
          <a:xfrm>
            <a:off x="457943" y="596076"/>
            <a:ext cx="567961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6600"/>
              <a:buNone/>
              <a:defRPr sz="6600" b="0" i="0" u="none">
                <a:solidFill>
                  <a:schemeClr val="accent5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0"/>
          <p:cNvSpPr txBox="1">
            <a:spLocks noGrp="1"/>
          </p:cNvSpPr>
          <p:nvPr>
            <p:ph type="body" idx="3"/>
          </p:nvPr>
        </p:nvSpPr>
        <p:spPr>
          <a:xfrm>
            <a:off x="430238" y="8532911"/>
            <a:ext cx="17425936" cy="14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70"/>
          <p:cNvSpPr txBox="1">
            <a:spLocks noGrp="1"/>
          </p:cNvSpPr>
          <p:nvPr>
            <p:ph type="body" idx="4"/>
          </p:nvPr>
        </p:nvSpPr>
        <p:spPr>
          <a:xfrm>
            <a:off x="1091352" y="2895600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70"/>
          <p:cNvSpPr/>
          <p:nvPr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70"/>
          <p:cNvSpPr txBox="1">
            <a:spLocks noGrp="1"/>
          </p:cNvSpPr>
          <p:nvPr>
            <p:ph type="body" idx="5"/>
          </p:nvPr>
        </p:nvSpPr>
        <p:spPr>
          <a:xfrm>
            <a:off x="1091352" y="4045528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70"/>
          <p:cNvSpPr/>
          <p:nvPr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70"/>
          <p:cNvSpPr txBox="1">
            <a:spLocks noGrp="1"/>
          </p:cNvSpPr>
          <p:nvPr>
            <p:ph type="body" idx="6"/>
          </p:nvPr>
        </p:nvSpPr>
        <p:spPr>
          <a:xfrm>
            <a:off x="1091352" y="519545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0"/>
          <p:cNvSpPr/>
          <p:nvPr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70"/>
          <p:cNvSpPr txBox="1">
            <a:spLocks noGrp="1"/>
          </p:cNvSpPr>
          <p:nvPr>
            <p:ph type="body" idx="7"/>
          </p:nvPr>
        </p:nvSpPr>
        <p:spPr>
          <a:xfrm>
            <a:off x="12558306" y="2898757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70"/>
          <p:cNvSpPr/>
          <p:nvPr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70"/>
          <p:cNvSpPr txBox="1">
            <a:spLocks noGrp="1"/>
          </p:cNvSpPr>
          <p:nvPr>
            <p:ph type="body" idx="8"/>
          </p:nvPr>
        </p:nvSpPr>
        <p:spPr>
          <a:xfrm>
            <a:off x="12558306" y="404868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0"/>
          <p:cNvSpPr/>
          <p:nvPr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70"/>
          <p:cNvSpPr txBox="1">
            <a:spLocks noGrp="1"/>
          </p:cNvSpPr>
          <p:nvPr>
            <p:ph type="body" idx="9"/>
          </p:nvPr>
        </p:nvSpPr>
        <p:spPr>
          <a:xfrm>
            <a:off x="12558306" y="5198612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0"/>
          <p:cNvSpPr/>
          <p:nvPr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70"/>
          <p:cNvSpPr/>
          <p:nvPr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70"/>
          <p:cNvSpPr/>
          <p:nvPr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">
  <p:cSld name="Devices">
    <p:bg>
      <p:bgPr>
        <a:solidFill>
          <a:schemeClr val="dk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1"/>
          <p:cNvSpPr/>
          <p:nvPr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7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146" y="462980"/>
            <a:ext cx="7911618" cy="64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0301" y="1425361"/>
            <a:ext cx="3830770" cy="54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296" y="2706412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1"/>
          <p:cNvSpPr>
            <a:spLocks noGrp="1"/>
          </p:cNvSpPr>
          <p:nvPr>
            <p:ph type="pic" idx="2"/>
          </p:nvPr>
        </p:nvSpPr>
        <p:spPr>
          <a:xfrm>
            <a:off x="3394909" y="3236669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1"/>
          <p:cNvSpPr>
            <a:spLocks noGrp="1"/>
          </p:cNvSpPr>
          <p:nvPr>
            <p:ph type="pic" idx="3"/>
          </p:nvPr>
        </p:nvSpPr>
        <p:spPr>
          <a:xfrm>
            <a:off x="5489811" y="733010"/>
            <a:ext cx="7335815" cy="4056234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71"/>
          <p:cNvSpPr>
            <a:spLocks noGrp="1"/>
          </p:cNvSpPr>
          <p:nvPr>
            <p:ph type="pic" idx="4"/>
          </p:nvPr>
        </p:nvSpPr>
        <p:spPr>
          <a:xfrm>
            <a:off x="13257470" y="1924050"/>
            <a:ext cx="3314700" cy="4434585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71"/>
          <p:cNvSpPr txBox="1">
            <a:spLocks noGrp="1"/>
          </p:cNvSpPr>
          <p:nvPr>
            <p:ph type="title"/>
          </p:nvPr>
        </p:nvSpPr>
        <p:spPr>
          <a:xfrm>
            <a:off x="725714" y="6771615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1"/>
          <p:cNvSpPr/>
          <p:nvPr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71"/>
          <p:cNvSpPr txBox="1">
            <a:spLocks noGrp="1"/>
          </p:cNvSpPr>
          <p:nvPr>
            <p:ph type="body" idx="1"/>
          </p:nvPr>
        </p:nvSpPr>
        <p:spPr>
          <a:xfrm>
            <a:off x="430238" y="8432792"/>
            <a:ext cx="17425936" cy="150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1">
  <p:cSld name="Web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2"/>
          <p:cNvSpPr/>
          <p:nvPr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72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7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72"/>
          <p:cNvSpPr>
            <a:spLocks noGrp="1"/>
          </p:cNvSpPr>
          <p:nvPr>
            <p:ph type="pic" idx="2"/>
          </p:nvPr>
        </p:nvSpPr>
        <p:spPr>
          <a:xfrm>
            <a:off x="803048" y="3255738"/>
            <a:ext cx="8534400" cy="48006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273" name="Google Shape;273;p72"/>
          <p:cNvSpPr/>
          <p:nvPr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 extrusionOk="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72"/>
          <p:cNvSpPr/>
          <p:nvPr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5" name="Google Shape;275;p72"/>
          <p:cNvGrpSpPr/>
          <p:nvPr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276" name="Google Shape;276;p72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72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72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9" name="Google Shape;279;p72"/>
          <p:cNvGrpSpPr/>
          <p:nvPr/>
        </p:nvGrpSpPr>
        <p:grpSpPr>
          <a:xfrm>
            <a:off x="8958034" y="2883357"/>
            <a:ext cx="200026" cy="190500"/>
            <a:chOff x="7781924" y="1704975"/>
            <a:chExt cx="200026" cy="190500"/>
          </a:xfrm>
        </p:grpSpPr>
        <p:sp>
          <p:nvSpPr>
            <p:cNvPr id="280" name="Google Shape;280;p72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72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72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3" name="Google Shape;283;p72"/>
          <p:cNvSpPr/>
          <p:nvPr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 extrusionOk="0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72"/>
          <p:cNvSpPr/>
          <p:nvPr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72"/>
          <p:cNvSpPr txBox="1">
            <a:spLocks noGrp="1"/>
          </p:cNvSpPr>
          <p:nvPr>
            <p:ph type="body" idx="3"/>
          </p:nvPr>
        </p:nvSpPr>
        <p:spPr>
          <a:xfrm>
            <a:off x="9782631" y="6715047"/>
            <a:ext cx="7794169" cy="22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72"/>
          <p:cNvSpPr txBox="1">
            <a:spLocks noGrp="1"/>
          </p:cNvSpPr>
          <p:nvPr>
            <p:ph type="body" idx="4"/>
          </p:nvPr>
        </p:nvSpPr>
        <p:spPr>
          <a:xfrm>
            <a:off x="10428801" y="2786683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72"/>
          <p:cNvSpPr/>
          <p:nvPr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72"/>
          <p:cNvSpPr txBox="1">
            <a:spLocks noGrp="1"/>
          </p:cNvSpPr>
          <p:nvPr>
            <p:ph type="body" idx="5"/>
          </p:nvPr>
        </p:nvSpPr>
        <p:spPr>
          <a:xfrm>
            <a:off x="10428801" y="3936611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72"/>
          <p:cNvSpPr/>
          <p:nvPr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72"/>
          <p:cNvSpPr txBox="1">
            <a:spLocks noGrp="1"/>
          </p:cNvSpPr>
          <p:nvPr>
            <p:ph type="body" idx="6"/>
          </p:nvPr>
        </p:nvSpPr>
        <p:spPr>
          <a:xfrm>
            <a:off x="10428801" y="5086538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72"/>
          <p:cNvSpPr/>
          <p:nvPr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72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72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72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72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7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7" name="Google Shape;297;p72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72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72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7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and Animated Texts">
  <p:cSld name="Big Image and Animated Tex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3"/>
          <p:cNvSpPr>
            <a:spLocks noGrp="1"/>
          </p:cNvSpPr>
          <p:nvPr>
            <p:ph type="pic" idx="2"/>
          </p:nvPr>
        </p:nvSpPr>
        <p:spPr>
          <a:xfrm>
            <a:off x="2095500" y="0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03" name="Google Shape;303;p73"/>
          <p:cNvSpPr>
            <a:spLocks noGrp="1"/>
          </p:cNvSpPr>
          <p:nvPr>
            <p:ph type="body" idx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3"/>
          <p:cNvSpPr>
            <a:spLocks noGrp="1"/>
          </p:cNvSpPr>
          <p:nvPr>
            <p:ph type="body" idx="3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3"/>
          <p:cNvSpPr>
            <a:spLocks noGrp="1"/>
          </p:cNvSpPr>
          <p:nvPr>
            <p:ph type="body" idx="4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3"/>
          <p:cNvSpPr>
            <a:spLocks noGrp="1"/>
          </p:cNvSpPr>
          <p:nvPr>
            <p:ph type="body" idx="5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3"/>
          <p:cNvSpPr>
            <a:spLocks noGrp="1"/>
          </p:cNvSpPr>
          <p:nvPr>
            <p:ph type="body" idx="6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3"/>
          <p:cNvSpPr>
            <a:spLocks noGrp="1"/>
          </p:cNvSpPr>
          <p:nvPr>
            <p:ph type="body" idx="7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3"/>
          <p:cNvSpPr txBox="1">
            <a:spLocks noGrp="1"/>
          </p:cNvSpPr>
          <p:nvPr>
            <p:ph type="title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3"/>
          <p:cNvSpPr txBox="1">
            <a:spLocks noGrp="1"/>
          </p:cNvSpPr>
          <p:nvPr>
            <p:ph type="body" idx="8"/>
          </p:nvPr>
        </p:nvSpPr>
        <p:spPr>
          <a:xfrm>
            <a:off x="567171" y="7667281"/>
            <a:ext cx="7227000" cy="208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3"/>
          <p:cNvSpPr txBox="1">
            <a:spLocks noGrp="1"/>
          </p:cNvSpPr>
          <p:nvPr>
            <p:ph type="body" idx="9"/>
          </p:nvPr>
        </p:nvSpPr>
        <p:spPr>
          <a:xfrm rot="4250327">
            <a:off x="10978043" y="3220775"/>
            <a:ext cx="10698970" cy="401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0"/>
              <a:buNone/>
              <a:defRPr sz="17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73"/>
          <p:cNvSpPr txBox="1">
            <a:spLocks noGrp="1"/>
          </p:cNvSpPr>
          <p:nvPr>
            <p:ph type="body" idx="13"/>
          </p:nvPr>
        </p:nvSpPr>
        <p:spPr>
          <a:xfrm>
            <a:off x="661514" y="7485852"/>
            <a:ext cx="3240000" cy="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with Caption">
  <p:cSld name="Fullscreen Image with Caption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4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15" name="Google Shape;315;p74"/>
          <p:cNvSpPr txBox="1">
            <a:spLocks noGrp="1"/>
          </p:cNvSpPr>
          <p:nvPr>
            <p:ph type="title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">
  <p:cSld name="Fullscreen Image 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5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1">
  <p:cSld name="Big Image &amp; Text 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6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0" name="Google Shape;320;p76"/>
          <p:cNvSpPr txBox="1">
            <a:spLocks noGrp="1"/>
          </p:cNvSpPr>
          <p:nvPr>
            <p:ph type="title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6"/>
          <p:cNvSpPr txBox="1">
            <a:spLocks noGrp="1"/>
          </p:cNvSpPr>
          <p:nvPr>
            <p:ph type="body" idx="1"/>
          </p:nvPr>
        </p:nvSpPr>
        <p:spPr>
          <a:xfrm>
            <a:off x="456406" y="6894738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9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6"/>
          </p:nvPr>
        </p:nvSpPr>
        <p:spPr>
          <a:xfrm>
            <a:off x="16596034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>
            <a:spLocks noGrp="1"/>
          </p:cNvSpPr>
          <p:nvPr>
            <p:ph type="pic" idx="7"/>
          </p:nvPr>
        </p:nvSpPr>
        <p:spPr>
          <a:xfrm>
            <a:off x="13607486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9"/>
          <p:cNvSpPr txBox="1">
            <a:spLocks noGrp="1"/>
          </p:cNvSpPr>
          <p:nvPr>
            <p:ph type="body" idx="8"/>
          </p:nvPr>
        </p:nvSpPr>
        <p:spPr>
          <a:xfrm>
            <a:off x="11015315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2">
  <p:cSld name="Big Image &amp; Text 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7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4" name="Google Shape;324;p77"/>
          <p:cNvSpPr txBox="1">
            <a:spLocks noGrp="1"/>
          </p:cNvSpPr>
          <p:nvPr>
            <p:ph type="body" idx="1"/>
          </p:nvPr>
        </p:nvSpPr>
        <p:spPr>
          <a:xfrm>
            <a:off x="-1" y="1016451"/>
            <a:ext cx="18286413" cy="1552575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77"/>
          <p:cNvSpPr txBox="1">
            <a:spLocks noGrp="1"/>
          </p:cNvSpPr>
          <p:nvPr>
            <p:ph type="body" idx="3"/>
          </p:nvPr>
        </p:nvSpPr>
        <p:spPr>
          <a:xfrm>
            <a:off x="456406" y="1016452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ext">
  <p:cSld name="Simple Text">
    <p:bg>
      <p:bgPr>
        <a:solidFill>
          <a:schemeClr val="dk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9"/>
          <p:cNvSpPr txBox="1">
            <a:spLocks noGrp="1"/>
          </p:cNvSpPr>
          <p:nvPr>
            <p:ph type="title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0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80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8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3" name="Google Shape;333;p8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80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80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8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1">
  <p:cSld name="No Contents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b979ffbf3_1_117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25b979ffbf3_1_117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25b979ffbf3_1_117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41" name="Google Shape;341;g25b979ffbf3_1_117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g25b979ffbf3_1_1173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4" name="Google Shape;364;p17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17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17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17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17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17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17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17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17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1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0"/>
          <p:cNvSpPr/>
          <p:nvPr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85" name="Google Shape;385;p2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0"/>
          <p:cNvSpPr>
            <a:spLocks noGrp="1"/>
          </p:cNvSpPr>
          <p:nvPr>
            <p:ph type="pic" idx="2"/>
          </p:nvPr>
        </p:nvSpPr>
        <p:spPr>
          <a:xfrm>
            <a:off x="9519784" y="3626742"/>
            <a:ext cx="8766629" cy="3753773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388" name="Google Shape;388;p20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591" cy="21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20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20"/>
          <p:cNvSpPr txBox="1">
            <a:spLocks noGrp="1"/>
          </p:cNvSpPr>
          <p:nvPr>
            <p:ph type="body" idx="6"/>
          </p:nvPr>
        </p:nvSpPr>
        <p:spPr>
          <a:xfrm>
            <a:off x="9509009" y="7467596"/>
            <a:ext cx="7762991" cy="163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20"/>
          <p:cNvSpPr>
            <a:spLocks noGrp="1"/>
          </p:cNvSpPr>
          <p:nvPr>
            <p:ph type="pic" idx="7"/>
          </p:nvPr>
        </p:nvSpPr>
        <p:spPr>
          <a:xfrm>
            <a:off x="0" y="2632513"/>
            <a:ext cx="8766629" cy="3753773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393" name="Google Shape;393;p20"/>
          <p:cNvSpPr/>
          <p:nvPr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0"/>
          <p:cNvSpPr/>
          <p:nvPr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ED9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21"/>
          <p:cNvSpPr>
            <a:spLocks noGrp="1"/>
          </p:cNvSpPr>
          <p:nvPr>
            <p:ph type="pic" idx="2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1"/>
          <p:cNvSpPr/>
          <p:nvPr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21"/>
          <p:cNvSpPr/>
          <p:nvPr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21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22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2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18" name="Google Shape;418;p23"/>
          <p:cNvSpPr txBox="1">
            <a:spLocks noGrp="1"/>
          </p:cNvSpPr>
          <p:nvPr>
            <p:ph type="body" idx="1"/>
          </p:nvPr>
        </p:nvSpPr>
        <p:spPr>
          <a:xfrm>
            <a:off x="1078310" y="4279404"/>
            <a:ext cx="16200313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23"/>
          <p:cNvSpPr txBox="1">
            <a:spLocks noGrp="1"/>
          </p:cNvSpPr>
          <p:nvPr>
            <p:ph type="body" idx="2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26" name="Google Shape;426;p2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24"/>
          <p:cNvSpPr/>
          <p:nvPr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24"/>
          <p:cNvSpPr/>
          <p:nvPr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24"/>
          <p:cNvSpPr txBox="1">
            <a:spLocks noGrp="1"/>
          </p:cNvSpPr>
          <p:nvPr>
            <p:ph type="body" idx="2"/>
          </p:nvPr>
        </p:nvSpPr>
        <p:spPr>
          <a:xfrm>
            <a:off x="2023050" y="374580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body" idx="3"/>
          </p:nvPr>
        </p:nvSpPr>
        <p:spPr>
          <a:xfrm>
            <a:off x="2709065" y="4451978"/>
            <a:ext cx="13938025" cy="322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25"/>
          <p:cNvSpPr/>
          <p:nvPr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25"/>
          <p:cNvSpPr/>
          <p:nvPr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25"/>
          <p:cNvSpPr txBox="1">
            <a:spLocks noGrp="1"/>
          </p:cNvSpPr>
          <p:nvPr>
            <p:ph type="body" idx="2"/>
          </p:nvPr>
        </p:nvSpPr>
        <p:spPr>
          <a:xfrm>
            <a:off x="2023051" y="3178605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body" idx="3"/>
          </p:nvPr>
        </p:nvSpPr>
        <p:spPr>
          <a:xfrm>
            <a:off x="2709066" y="3884782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25"/>
          <p:cNvSpPr/>
          <p:nvPr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5"/>
          <p:cNvSpPr/>
          <p:nvPr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25"/>
          <p:cNvSpPr txBox="1">
            <a:spLocks noGrp="1"/>
          </p:cNvSpPr>
          <p:nvPr>
            <p:ph type="body" idx="4"/>
          </p:nvPr>
        </p:nvSpPr>
        <p:spPr>
          <a:xfrm>
            <a:off x="10272884" y="317550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25"/>
          <p:cNvSpPr txBox="1">
            <a:spLocks noGrp="1"/>
          </p:cNvSpPr>
          <p:nvPr>
            <p:ph type="body" idx="5"/>
          </p:nvPr>
        </p:nvSpPr>
        <p:spPr>
          <a:xfrm>
            <a:off x="10958899" y="3881685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50" name="Google Shape;450;p2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2" name="Google Shape;452;p26"/>
          <p:cNvGrpSpPr/>
          <p:nvPr/>
        </p:nvGrpSpPr>
        <p:grpSpPr>
          <a:xfrm>
            <a:off x="0" y="2814604"/>
            <a:ext cx="9664975" cy="3312368"/>
            <a:chOff x="0" y="2839244"/>
            <a:chExt cx="9664975" cy="3312368"/>
          </a:xfrm>
        </p:grpSpPr>
        <p:sp>
          <p:nvSpPr>
            <p:cNvPr id="453" name="Google Shape;453;p26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55" name="Google Shape;455;p26"/>
          <p:cNvGrpSpPr/>
          <p:nvPr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</p:grpSpPr>
        <p:sp>
          <p:nvSpPr>
            <p:cNvPr id="456" name="Google Shape;456;p26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8" name="Google Shape;458;p26"/>
          <p:cNvSpPr txBox="1">
            <a:spLocks noGrp="1"/>
          </p:cNvSpPr>
          <p:nvPr>
            <p:ph type="body" idx="2"/>
          </p:nvPr>
        </p:nvSpPr>
        <p:spPr>
          <a:xfrm>
            <a:off x="834889" y="3103641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3"/>
          </p:nvPr>
        </p:nvSpPr>
        <p:spPr>
          <a:xfrm>
            <a:off x="10065028" y="3605358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0" name="Google Shape;460;p26"/>
          <p:cNvGrpSpPr/>
          <p:nvPr/>
        </p:nvGrpSpPr>
        <p:grpSpPr>
          <a:xfrm>
            <a:off x="0" y="6111441"/>
            <a:ext cx="9701241" cy="119030"/>
            <a:chOff x="0" y="6111441"/>
            <a:chExt cx="9701241" cy="119030"/>
          </a:xfrm>
        </p:grpSpPr>
        <p:sp>
          <p:nvSpPr>
            <p:cNvPr id="461" name="Google Shape;461;p26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3" name="Google Shape;463;p26"/>
          <p:cNvGrpSpPr/>
          <p:nvPr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</p:grpSpPr>
        <p:sp>
          <p:nvSpPr>
            <p:cNvPr id="464" name="Google Shape;464;p26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6" name="Google Shape;466;p26"/>
          <p:cNvSpPr txBox="1">
            <a:spLocks noGrp="1"/>
          </p:cNvSpPr>
          <p:nvPr>
            <p:ph type="body" idx="4"/>
          </p:nvPr>
        </p:nvSpPr>
        <p:spPr>
          <a:xfrm>
            <a:off x="829466" y="6348582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26"/>
          <p:cNvSpPr txBox="1">
            <a:spLocks noGrp="1"/>
          </p:cNvSpPr>
          <p:nvPr>
            <p:ph type="body" idx="5"/>
          </p:nvPr>
        </p:nvSpPr>
        <p:spPr>
          <a:xfrm>
            <a:off x="10054379" y="6729738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2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27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27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27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27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27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27"/>
          <p:cNvSpPr/>
          <p:nvPr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27"/>
          <p:cNvSpPr/>
          <p:nvPr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27"/>
          <p:cNvSpPr txBox="1">
            <a:spLocks noGrp="1"/>
          </p:cNvSpPr>
          <p:nvPr>
            <p:ph type="body" idx="6"/>
          </p:nvPr>
        </p:nvSpPr>
        <p:spPr>
          <a:xfrm>
            <a:off x="2023050" y="7076598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body" idx="7"/>
          </p:nvPr>
        </p:nvSpPr>
        <p:spPr>
          <a:xfrm>
            <a:off x="2709065" y="7782775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2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28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28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28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28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28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28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28"/>
          <p:cNvSpPr/>
          <p:nvPr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28"/>
          <p:cNvSpPr/>
          <p:nvPr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28"/>
          <p:cNvSpPr txBox="1">
            <a:spLocks noGrp="1"/>
          </p:cNvSpPr>
          <p:nvPr>
            <p:ph type="body" idx="6"/>
          </p:nvPr>
        </p:nvSpPr>
        <p:spPr>
          <a:xfrm>
            <a:off x="2021917" y="7082422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body" idx="7"/>
          </p:nvPr>
        </p:nvSpPr>
        <p:spPr>
          <a:xfrm>
            <a:off x="2707932" y="7788599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08" name="Google Shape;508;p2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2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29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29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29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29"/>
          <p:cNvSpPr txBox="1">
            <a:spLocks noGrp="1"/>
          </p:cNvSpPr>
          <p:nvPr>
            <p:ph type="body" idx="3"/>
          </p:nvPr>
        </p:nvSpPr>
        <p:spPr>
          <a:xfrm>
            <a:off x="2709066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29"/>
          <p:cNvSpPr/>
          <p:nvPr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29"/>
          <p:cNvSpPr/>
          <p:nvPr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body" idx="4"/>
          </p:nvPr>
        </p:nvSpPr>
        <p:spPr>
          <a:xfrm>
            <a:off x="2023050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29"/>
          <p:cNvSpPr txBox="1">
            <a:spLocks noGrp="1"/>
          </p:cNvSpPr>
          <p:nvPr>
            <p:ph type="body" idx="5"/>
          </p:nvPr>
        </p:nvSpPr>
        <p:spPr>
          <a:xfrm>
            <a:off x="2709066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29"/>
          <p:cNvSpPr/>
          <p:nvPr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29"/>
          <p:cNvSpPr/>
          <p:nvPr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29"/>
          <p:cNvSpPr txBox="1">
            <a:spLocks noGrp="1"/>
          </p:cNvSpPr>
          <p:nvPr>
            <p:ph type="body" idx="6"/>
          </p:nvPr>
        </p:nvSpPr>
        <p:spPr>
          <a:xfrm>
            <a:off x="10229336" y="265894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body" idx="7"/>
          </p:nvPr>
        </p:nvSpPr>
        <p:spPr>
          <a:xfrm>
            <a:off x="10915352" y="336511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/>
          <p:nvPr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29"/>
          <p:cNvSpPr/>
          <p:nvPr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29"/>
          <p:cNvSpPr txBox="1">
            <a:spLocks noGrp="1"/>
          </p:cNvSpPr>
          <p:nvPr>
            <p:ph type="body" idx="8"/>
          </p:nvPr>
        </p:nvSpPr>
        <p:spPr>
          <a:xfrm>
            <a:off x="10229336" y="607398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29"/>
          <p:cNvSpPr txBox="1">
            <a:spLocks noGrp="1"/>
          </p:cNvSpPr>
          <p:nvPr>
            <p:ph type="body" idx="9"/>
          </p:nvPr>
        </p:nvSpPr>
        <p:spPr>
          <a:xfrm>
            <a:off x="10915352" y="678015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Wide Imag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30" name="Google Shape;530;p3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3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30"/>
          <p:cNvSpPr>
            <a:spLocks noGrp="1"/>
          </p:cNvSpPr>
          <p:nvPr>
            <p:ph type="pic" idx="2"/>
          </p:nvPr>
        </p:nvSpPr>
        <p:spPr>
          <a:xfrm>
            <a:off x="0" y="2407196"/>
            <a:ext cx="18286412" cy="53724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3" name="Google Shape;533;p30"/>
          <p:cNvSpPr txBox="1">
            <a:spLocks noGrp="1"/>
          </p:cNvSpPr>
          <p:nvPr>
            <p:ph type="body" idx="3"/>
          </p:nvPr>
        </p:nvSpPr>
        <p:spPr>
          <a:xfrm>
            <a:off x="1078310" y="8157264"/>
            <a:ext cx="16200313" cy="118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30"/>
          <p:cNvSpPr/>
          <p:nvPr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30"/>
          <p:cNvSpPr txBox="1">
            <a:spLocks noGrp="1"/>
          </p:cNvSpPr>
          <p:nvPr>
            <p:ph type="body" idx="4"/>
          </p:nvPr>
        </p:nvSpPr>
        <p:spPr>
          <a:xfrm>
            <a:off x="0" y="6647543"/>
            <a:ext cx="18286413" cy="1146629"/>
          </a:xfrm>
          <a:prstGeom prst="rect">
            <a:avLst/>
          </a:prstGeom>
          <a:solidFill>
            <a:srgbClr val="0081A9">
              <a:alpha val="80000"/>
            </a:srgb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 1">
  <p:cSld name="Wide Image 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"/>
          <p:cNvSpPr>
            <a:spLocks noGrp="1"/>
          </p:cNvSpPr>
          <p:nvPr>
            <p:ph type="pic" idx="2"/>
          </p:nvPr>
        </p:nvSpPr>
        <p:spPr>
          <a:xfrm>
            <a:off x="6982966" y="2407196"/>
            <a:ext cx="11303446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8" name="Google Shape;538;p3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3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41" name="Google Shape;541;p3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3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body" idx="3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31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31"/>
          <p:cNvSpPr/>
          <p:nvPr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31"/>
          <p:cNvSpPr txBox="1">
            <a:spLocks noGrp="1"/>
          </p:cNvSpPr>
          <p:nvPr>
            <p:ph type="body" idx="4"/>
          </p:nvPr>
        </p:nvSpPr>
        <p:spPr>
          <a:xfrm>
            <a:off x="1078310" y="2767236"/>
            <a:ext cx="5400599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orisontal Images">
  <p:cSld name="3 Horisontal Images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3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3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51" name="Google Shape;551;p3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32"/>
          <p:cNvSpPr>
            <a:spLocks noGrp="1"/>
          </p:cNvSpPr>
          <p:nvPr>
            <p:ph type="pic" idx="2"/>
          </p:nvPr>
        </p:nvSpPr>
        <p:spPr>
          <a:xfrm>
            <a:off x="-1" y="2407196"/>
            <a:ext cx="4462687" cy="468052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554" name="Google Shape;554;p32"/>
          <p:cNvSpPr>
            <a:spLocks noGrp="1"/>
          </p:cNvSpPr>
          <p:nvPr>
            <p:ph type="pic" idx="3"/>
          </p:nvPr>
        </p:nvSpPr>
        <p:spPr>
          <a:xfrm>
            <a:off x="4462687" y="2407196"/>
            <a:ext cx="8568950" cy="468052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555" name="Google Shape;555;p32"/>
          <p:cNvSpPr>
            <a:spLocks noGrp="1"/>
          </p:cNvSpPr>
          <p:nvPr>
            <p:ph type="pic" idx="4"/>
          </p:nvPr>
        </p:nvSpPr>
        <p:spPr>
          <a:xfrm>
            <a:off x="13031638" y="2407196"/>
            <a:ext cx="5254774" cy="468052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556" name="Google Shape;556;p32"/>
          <p:cNvSpPr txBox="1">
            <a:spLocks noGrp="1"/>
          </p:cNvSpPr>
          <p:nvPr>
            <p:ph type="body" idx="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32"/>
          <p:cNvSpPr/>
          <p:nvPr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32"/>
          <p:cNvSpPr/>
          <p:nvPr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32"/>
          <p:cNvSpPr/>
          <p:nvPr/>
        </p:nvSpPr>
        <p:spPr>
          <a:xfrm>
            <a:off x="13031637" y="7087716"/>
            <a:ext cx="5254774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1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ubTitle" idx="1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" name="Google Shape;39;p61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40" name="Google Shape;40;p61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Google Shape;41;p61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42;p61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" name="Google Shape;43;p61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61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61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61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3"/>
          <p:cNvSpPr/>
          <p:nvPr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3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3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3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33"/>
          <p:cNvSpPr>
            <a:spLocks noGrp="1"/>
          </p:cNvSpPr>
          <p:nvPr>
            <p:ph type="pic" idx="2"/>
          </p:nvPr>
        </p:nvSpPr>
        <p:spPr>
          <a:xfrm>
            <a:off x="6754393" y="3742768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3"/>
          <p:cNvSpPr>
            <a:spLocks noGrp="1"/>
          </p:cNvSpPr>
          <p:nvPr>
            <p:ph type="pic" idx="3"/>
          </p:nvPr>
        </p:nvSpPr>
        <p:spPr>
          <a:xfrm>
            <a:off x="10683962" y="3742767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3"/>
          <p:cNvSpPr>
            <a:spLocks noGrp="1"/>
          </p:cNvSpPr>
          <p:nvPr>
            <p:ph type="pic" idx="4"/>
          </p:nvPr>
        </p:nvSpPr>
        <p:spPr>
          <a:xfrm>
            <a:off x="14613530" y="3742766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3"/>
          <p:cNvSpPr>
            <a:spLocks noGrp="1"/>
          </p:cNvSpPr>
          <p:nvPr>
            <p:ph type="pic" idx="5"/>
          </p:nvPr>
        </p:nvSpPr>
        <p:spPr>
          <a:xfrm>
            <a:off x="2821980" y="3742765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33"/>
          <p:cNvSpPr txBox="1">
            <a:spLocks noGrp="1"/>
          </p:cNvSpPr>
          <p:nvPr>
            <p:ph type="body" idx="6"/>
          </p:nvPr>
        </p:nvSpPr>
        <p:spPr>
          <a:xfrm>
            <a:off x="1404504" y="5501527"/>
            <a:ext cx="36830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33"/>
          <p:cNvSpPr txBox="1">
            <a:spLocks noGrp="1"/>
          </p:cNvSpPr>
          <p:nvPr>
            <p:ph type="body" idx="7"/>
          </p:nvPr>
        </p:nvSpPr>
        <p:spPr>
          <a:xfrm>
            <a:off x="138817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33"/>
          <p:cNvSpPr/>
          <p:nvPr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body" idx="8"/>
          </p:nvPr>
        </p:nvSpPr>
        <p:spPr>
          <a:xfrm>
            <a:off x="5307798" y="5499183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33"/>
          <p:cNvSpPr txBox="1">
            <a:spLocks noGrp="1"/>
          </p:cNvSpPr>
          <p:nvPr>
            <p:ph type="body" idx="9"/>
          </p:nvPr>
        </p:nvSpPr>
        <p:spPr>
          <a:xfrm>
            <a:off x="5318687" y="6378536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33"/>
          <p:cNvSpPr/>
          <p:nvPr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33"/>
          <p:cNvSpPr txBox="1">
            <a:spLocks noGrp="1"/>
          </p:cNvSpPr>
          <p:nvPr>
            <p:ph type="body" idx="13"/>
          </p:nvPr>
        </p:nvSpPr>
        <p:spPr>
          <a:xfrm>
            <a:off x="9243759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33"/>
          <p:cNvSpPr txBox="1">
            <a:spLocks noGrp="1"/>
          </p:cNvSpPr>
          <p:nvPr>
            <p:ph type="body" idx="14"/>
          </p:nvPr>
        </p:nvSpPr>
        <p:spPr>
          <a:xfrm>
            <a:off x="9249204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33"/>
          <p:cNvSpPr txBox="1">
            <a:spLocks noGrp="1"/>
          </p:cNvSpPr>
          <p:nvPr>
            <p:ph type="body" idx="15"/>
          </p:nvPr>
        </p:nvSpPr>
        <p:spPr>
          <a:xfrm>
            <a:off x="13179720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33"/>
          <p:cNvSpPr txBox="1">
            <a:spLocks noGrp="1"/>
          </p:cNvSpPr>
          <p:nvPr>
            <p:ph type="body" idx="16"/>
          </p:nvPr>
        </p:nvSpPr>
        <p:spPr>
          <a:xfrm>
            <a:off x="1317972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4"/>
          <p:cNvSpPr/>
          <p:nvPr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34"/>
          <p:cNvSpPr/>
          <p:nvPr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34"/>
          <p:cNvSpPr/>
          <p:nvPr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34"/>
          <p:cNvSpPr/>
          <p:nvPr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34"/>
          <p:cNvSpPr/>
          <p:nvPr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34"/>
          <p:cNvSpPr/>
          <p:nvPr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3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3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08" name="Google Shape;608;p3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3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34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7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34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34"/>
          <p:cNvSpPr/>
          <p:nvPr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Google Shape;613;p34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34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34"/>
          <p:cNvSpPr/>
          <p:nvPr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34"/>
          <p:cNvSpPr txBox="1">
            <a:spLocks noGrp="1"/>
          </p:cNvSpPr>
          <p:nvPr>
            <p:ph type="body" idx="6"/>
          </p:nvPr>
        </p:nvSpPr>
        <p:spPr>
          <a:xfrm>
            <a:off x="11961877" y="5856370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34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34"/>
          <p:cNvSpPr/>
          <p:nvPr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34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34"/>
          <p:cNvSpPr txBox="1">
            <a:spLocks noGrp="1"/>
          </p:cNvSpPr>
          <p:nvPr>
            <p:ph type="body" idx="9"/>
          </p:nvPr>
        </p:nvSpPr>
        <p:spPr>
          <a:xfrm>
            <a:off x="7736150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34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ic List">
  <p:cSld name="6 Iconic Lis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5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3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3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27" name="Google Shape;627;p3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3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35"/>
          <p:cNvSpPr>
            <a:spLocks noGrp="1"/>
          </p:cNvSpPr>
          <p:nvPr>
            <p:ph type="pic" idx="2"/>
          </p:nvPr>
        </p:nvSpPr>
        <p:spPr>
          <a:xfrm>
            <a:off x="889851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35"/>
          <p:cNvSpPr txBox="1">
            <a:spLocks noGrp="1"/>
          </p:cNvSpPr>
          <p:nvPr>
            <p:ph type="body" idx="3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35"/>
          <p:cNvSpPr txBox="1">
            <a:spLocks noGrp="1"/>
          </p:cNvSpPr>
          <p:nvPr>
            <p:ph type="body" idx="4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35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4" name="Google Shape;634;p35"/>
          <p:cNvSpPr>
            <a:spLocks noGrp="1"/>
          </p:cNvSpPr>
          <p:nvPr>
            <p:ph type="pic" idx="5"/>
          </p:nvPr>
        </p:nvSpPr>
        <p:spPr>
          <a:xfrm>
            <a:off x="663546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35"/>
          <p:cNvSpPr txBox="1">
            <a:spLocks noGrp="1"/>
          </p:cNvSpPr>
          <p:nvPr>
            <p:ph type="body" idx="6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35"/>
          <p:cNvSpPr txBox="1">
            <a:spLocks noGrp="1"/>
          </p:cNvSpPr>
          <p:nvPr>
            <p:ph type="body" idx="7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35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p35"/>
          <p:cNvSpPr>
            <a:spLocks noGrp="1"/>
          </p:cNvSpPr>
          <p:nvPr>
            <p:ph type="pic" idx="8"/>
          </p:nvPr>
        </p:nvSpPr>
        <p:spPr>
          <a:xfrm>
            <a:off x="1237588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35"/>
          <p:cNvSpPr txBox="1">
            <a:spLocks noGrp="1"/>
          </p:cNvSpPr>
          <p:nvPr>
            <p:ph type="body" idx="9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35"/>
          <p:cNvSpPr txBox="1">
            <a:spLocks noGrp="1"/>
          </p:cNvSpPr>
          <p:nvPr>
            <p:ph type="body" idx="13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35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p35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35"/>
          <p:cNvSpPr>
            <a:spLocks noGrp="1"/>
          </p:cNvSpPr>
          <p:nvPr>
            <p:ph type="pic" idx="14"/>
          </p:nvPr>
        </p:nvSpPr>
        <p:spPr>
          <a:xfrm>
            <a:off x="901713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35"/>
          <p:cNvSpPr txBox="1">
            <a:spLocks noGrp="1"/>
          </p:cNvSpPr>
          <p:nvPr>
            <p:ph type="body" idx="15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35"/>
          <p:cNvSpPr txBox="1">
            <a:spLocks noGrp="1"/>
          </p:cNvSpPr>
          <p:nvPr>
            <p:ph type="body" idx="16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35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9" name="Google Shape;649;p35"/>
          <p:cNvSpPr>
            <a:spLocks noGrp="1"/>
          </p:cNvSpPr>
          <p:nvPr>
            <p:ph type="pic" idx="17"/>
          </p:nvPr>
        </p:nvSpPr>
        <p:spPr>
          <a:xfrm>
            <a:off x="664732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35"/>
          <p:cNvSpPr txBox="1">
            <a:spLocks noGrp="1"/>
          </p:cNvSpPr>
          <p:nvPr>
            <p:ph type="body" idx="18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35"/>
          <p:cNvSpPr txBox="1">
            <a:spLocks noGrp="1"/>
          </p:cNvSpPr>
          <p:nvPr>
            <p:ph type="body" idx="19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35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35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35"/>
          <p:cNvSpPr>
            <a:spLocks noGrp="1"/>
          </p:cNvSpPr>
          <p:nvPr>
            <p:ph type="pic" idx="20"/>
          </p:nvPr>
        </p:nvSpPr>
        <p:spPr>
          <a:xfrm>
            <a:off x="1238774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p35"/>
          <p:cNvSpPr txBox="1">
            <a:spLocks noGrp="1"/>
          </p:cNvSpPr>
          <p:nvPr>
            <p:ph type="body" idx="21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6" name="Google Shape;656;p35"/>
          <p:cNvSpPr txBox="1">
            <a:spLocks noGrp="1"/>
          </p:cNvSpPr>
          <p:nvPr>
            <p:ph type="body" idx="22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numeric List">
  <p:cSld name="6 numeric List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0" name="Google Shape;660;p3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3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63" name="Google Shape;663;p3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3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36"/>
          <p:cNvSpPr txBox="1">
            <a:spLocks noGrp="1"/>
          </p:cNvSpPr>
          <p:nvPr>
            <p:ph type="body" idx="2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36"/>
          <p:cNvSpPr txBox="1">
            <a:spLocks noGrp="1"/>
          </p:cNvSpPr>
          <p:nvPr>
            <p:ph type="body" idx="3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36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36"/>
          <p:cNvSpPr txBox="1">
            <a:spLocks noGrp="1"/>
          </p:cNvSpPr>
          <p:nvPr>
            <p:ph type="body" idx="4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36"/>
          <p:cNvSpPr txBox="1">
            <a:spLocks noGrp="1"/>
          </p:cNvSpPr>
          <p:nvPr>
            <p:ph type="body" idx="5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36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36"/>
          <p:cNvSpPr txBox="1">
            <a:spLocks noGrp="1"/>
          </p:cNvSpPr>
          <p:nvPr>
            <p:ph type="body" idx="6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36"/>
          <p:cNvSpPr txBox="1">
            <a:spLocks noGrp="1"/>
          </p:cNvSpPr>
          <p:nvPr>
            <p:ph type="body" idx="7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36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36"/>
          <p:cNvSpPr txBox="1">
            <a:spLocks noGrp="1"/>
          </p:cNvSpPr>
          <p:nvPr>
            <p:ph type="body" idx="8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36"/>
          <p:cNvSpPr txBox="1">
            <a:spLocks noGrp="1"/>
          </p:cNvSpPr>
          <p:nvPr>
            <p:ph type="body" idx="9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36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Google Shape;680;p36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1" name="Google Shape;681;p36"/>
          <p:cNvSpPr txBox="1">
            <a:spLocks noGrp="1"/>
          </p:cNvSpPr>
          <p:nvPr>
            <p:ph type="body" idx="13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36"/>
          <p:cNvSpPr txBox="1">
            <a:spLocks noGrp="1"/>
          </p:cNvSpPr>
          <p:nvPr>
            <p:ph type="body" idx="14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36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36"/>
          <p:cNvSpPr txBox="1">
            <a:spLocks noGrp="1"/>
          </p:cNvSpPr>
          <p:nvPr>
            <p:ph type="body" idx="15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36"/>
          <p:cNvSpPr txBox="1">
            <a:spLocks noGrp="1"/>
          </p:cNvSpPr>
          <p:nvPr>
            <p:ph type="body" idx="16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36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Text">
  <p:cSld name="Images and 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/>
          <p:nvPr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37"/>
          <p:cNvSpPr/>
          <p:nvPr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37"/>
          <p:cNvSpPr/>
          <p:nvPr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37"/>
          <p:cNvSpPr/>
          <p:nvPr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3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3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7" name="Google Shape;697;p3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3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37"/>
          <p:cNvSpPr>
            <a:spLocks noGrp="1"/>
          </p:cNvSpPr>
          <p:nvPr>
            <p:ph type="pic" idx="2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37"/>
          <p:cNvSpPr>
            <a:spLocks noGrp="1"/>
          </p:cNvSpPr>
          <p:nvPr>
            <p:ph type="pic" idx="3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37"/>
          <p:cNvSpPr>
            <a:spLocks noGrp="1"/>
          </p:cNvSpPr>
          <p:nvPr>
            <p:ph type="pic" idx="4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p37"/>
          <p:cNvSpPr/>
          <p:nvPr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37"/>
          <p:cNvSpPr/>
          <p:nvPr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37"/>
          <p:cNvSpPr/>
          <p:nvPr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37"/>
          <p:cNvSpPr/>
          <p:nvPr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37"/>
          <p:cNvSpPr txBox="1">
            <a:spLocks noGrp="1"/>
          </p:cNvSpPr>
          <p:nvPr>
            <p:ph type="body" idx="5"/>
          </p:nvPr>
        </p:nvSpPr>
        <p:spPr>
          <a:xfrm>
            <a:off x="10020638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37"/>
          <p:cNvSpPr txBox="1">
            <a:spLocks noGrp="1"/>
          </p:cNvSpPr>
          <p:nvPr>
            <p:ph type="body" idx="6"/>
          </p:nvPr>
        </p:nvSpPr>
        <p:spPr>
          <a:xfrm>
            <a:off x="10706654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37"/>
          <p:cNvSpPr/>
          <p:nvPr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37"/>
          <p:cNvSpPr/>
          <p:nvPr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1" name="Google Shape;711;p37"/>
          <p:cNvSpPr txBox="1">
            <a:spLocks noGrp="1"/>
          </p:cNvSpPr>
          <p:nvPr>
            <p:ph type="body" idx="7"/>
          </p:nvPr>
        </p:nvSpPr>
        <p:spPr>
          <a:xfrm>
            <a:off x="10020638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37"/>
          <p:cNvSpPr txBox="1">
            <a:spLocks noGrp="1"/>
          </p:cNvSpPr>
          <p:nvPr>
            <p:ph type="body" idx="8"/>
          </p:nvPr>
        </p:nvSpPr>
        <p:spPr>
          <a:xfrm>
            <a:off x="10706654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2">
  <p:cSld name="4 Images 2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3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38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38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38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38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8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38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p38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38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38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38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38"/>
          <p:cNvSpPr txBox="1">
            <a:spLocks noGrp="1"/>
          </p:cNvSpPr>
          <p:nvPr>
            <p:ph type="body" idx="7"/>
          </p:nvPr>
        </p:nvSpPr>
        <p:spPr>
          <a:xfrm>
            <a:off x="103528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38"/>
          <p:cNvSpPr/>
          <p:nvPr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38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38"/>
          <p:cNvSpPr txBox="1">
            <a:spLocks noGrp="1"/>
          </p:cNvSpPr>
          <p:nvPr>
            <p:ph type="body" idx="9"/>
          </p:nvPr>
        </p:nvSpPr>
        <p:spPr>
          <a:xfrm>
            <a:off x="5200268" y="7216846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38"/>
          <p:cNvSpPr/>
          <p:nvPr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p38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38"/>
          <p:cNvSpPr txBox="1">
            <a:spLocks noGrp="1"/>
          </p:cNvSpPr>
          <p:nvPr>
            <p:ph type="body" idx="14"/>
          </p:nvPr>
        </p:nvSpPr>
        <p:spPr>
          <a:xfrm>
            <a:off x="9365251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Google Shape;739;p38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38"/>
          <p:cNvSpPr txBox="1">
            <a:spLocks noGrp="1"/>
          </p:cNvSpPr>
          <p:nvPr>
            <p:ph type="body" idx="16"/>
          </p:nvPr>
        </p:nvSpPr>
        <p:spPr>
          <a:xfrm>
            <a:off x="1353023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38"/>
          <p:cNvSpPr/>
          <p:nvPr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38"/>
          <p:cNvSpPr txBox="1">
            <a:spLocks noGrp="1"/>
          </p:cNvSpPr>
          <p:nvPr>
            <p:ph type="body" idx="17"/>
          </p:nvPr>
        </p:nvSpPr>
        <p:spPr>
          <a:xfrm>
            <a:off x="103293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1800"/>
              <a:buNone/>
              <a:defRPr sz="18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3" name="Google Shape;743;p38"/>
          <p:cNvSpPr txBox="1">
            <a:spLocks noGrp="1"/>
          </p:cNvSpPr>
          <p:nvPr>
            <p:ph type="body" idx="18"/>
          </p:nvPr>
        </p:nvSpPr>
        <p:spPr>
          <a:xfrm>
            <a:off x="5197920" y="6482962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1800"/>
              <a:buNone/>
              <a:defRPr sz="1800" i="1">
                <a:solidFill>
                  <a:srgbClr val="43611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38"/>
          <p:cNvSpPr txBox="1">
            <a:spLocks noGrp="1"/>
          </p:cNvSpPr>
          <p:nvPr>
            <p:ph type="body" idx="19"/>
          </p:nvPr>
        </p:nvSpPr>
        <p:spPr>
          <a:xfrm>
            <a:off x="9362903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1800"/>
              <a:buNone/>
              <a:defRPr sz="1800" i="1">
                <a:solidFill>
                  <a:srgbClr val="A101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38"/>
          <p:cNvSpPr txBox="1">
            <a:spLocks noGrp="1"/>
          </p:cNvSpPr>
          <p:nvPr>
            <p:ph type="body" idx="20"/>
          </p:nvPr>
        </p:nvSpPr>
        <p:spPr>
          <a:xfrm>
            <a:off x="1352788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1800"/>
              <a:buNone/>
              <a:defRPr sz="1800" i="1">
                <a:solidFill>
                  <a:srgbClr val="5D16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3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1">
  <p:cSld name="4 Images 1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3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3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1" name="Google Shape;751;p3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39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39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39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p39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39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39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39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39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39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39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39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39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39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39"/>
          <p:cNvSpPr txBox="1">
            <a:spLocks noGrp="1"/>
          </p:cNvSpPr>
          <p:nvPr>
            <p:ph type="body" idx="7"/>
          </p:nvPr>
        </p:nvSpPr>
        <p:spPr>
          <a:xfrm>
            <a:off x="103528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39"/>
          <p:cNvSpPr/>
          <p:nvPr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39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39"/>
          <p:cNvSpPr txBox="1">
            <a:spLocks noGrp="1"/>
          </p:cNvSpPr>
          <p:nvPr>
            <p:ph type="body" idx="9"/>
          </p:nvPr>
        </p:nvSpPr>
        <p:spPr>
          <a:xfrm>
            <a:off x="5200268" y="6779524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39"/>
          <p:cNvSpPr/>
          <p:nvPr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39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1" name="Google Shape;771;p39"/>
          <p:cNvSpPr txBox="1">
            <a:spLocks noGrp="1"/>
          </p:cNvSpPr>
          <p:nvPr>
            <p:ph type="body" idx="14"/>
          </p:nvPr>
        </p:nvSpPr>
        <p:spPr>
          <a:xfrm>
            <a:off x="9365251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2" name="Google Shape;772;p39"/>
          <p:cNvSpPr/>
          <p:nvPr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3" name="Google Shape;773;p39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39"/>
          <p:cNvSpPr txBox="1">
            <a:spLocks noGrp="1"/>
          </p:cNvSpPr>
          <p:nvPr>
            <p:ph type="body" idx="16"/>
          </p:nvPr>
        </p:nvSpPr>
        <p:spPr>
          <a:xfrm>
            <a:off x="1353023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39"/>
          <p:cNvSpPr/>
          <p:nvPr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6" name="Google Shape;776;p3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skill">
  <p:cSld name="Personal skill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4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4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81" name="Google Shape;781;p4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4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40"/>
          <p:cNvSpPr/>
          <p:nvPr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40"/>
          <p:cNvSpPr/>
          <p:nvPr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40"/>
          <p:cNvSpPr/>
          <p:nvPr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40"/>
          <p:cNvSpPr/>
          <p:nvPr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40"/>
          <p:cNvSpPr>
            <a:spLocks noGrp="1"/>
          </p:cNvSpPr>
          <p:nvPr>
            <p:ph type="pic" idx="2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p40"/>
          <p:cNvSpPr/>
          <p:nvPr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0" name="Google Shape;790;p40"/>
          <p:cNvSpPr txBox="1">
            <a:spLocks noGrp="1"/>
          </p:cNvSpPr>
          <p:nvPr>
            <p:ph type="body" idx="3"/>
          </p:nvPr>
        </p:nvSpPr>
        <p:spPr>
          <a:xfrm>
            <a:off x="541846" y="7178630"/>
            <a:ext cx="56633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4"/>
          </p:nvPr>
        </p:nvSpPr>
        <p:spPr>
          <a:xfrm>
            <a:off x="799793" y="7802411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2000"/>
              <a:buNone/>
              <a:defRPr sz="20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40"/>
          <p:cNvSpPr txBox="1">
            <a:spLocks noGrp="1"/>
          </p:cNvSpPr>
          <p:nvPr>
            <p:ph type="body" idx="5"/>
          </p:nvPr>
        </p:nvSpPr>
        <p:spPr>
          <a:xfrm>
            <a:off x="6185744" y="2506652"/>
            <a:ext cx="56279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40"/>
          <p:cNvSpPr txBox="1">
            <a:spLocks noGrp="1"/>
          </p:cNvSpPr>
          <p:nvPr>
            <p:ph type="body" idx="6"/>
          </p:nvPr>
        </p:nvSpPr>
        <p:spPr>
          <a:xfrm>
            <a:off x="6212228" y="3386005"/>
            <a:ext cx="5586604" cy="21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40"/>
          <p:cNvSpPr/>
          <p:nvPr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5" name="Google Shape;795;p40"/>
          <p:cNvSpPr/>
          <p:nvPr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p40"/>
          <p:cNvSpPr>
            <a:spLocks noGrp="1"/>
          </p:cNvSpPr>
          <p:nvPr>
            <p:ph type="pic" idx="7"/>
          </p:nvPr>
        </p:nvSpPr>
        <p:spPr>
          <a:xfrm>
            <a:off x="6484144" y="5891725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40"/>
          <p:cNvSpPr/>
          <p:nvPr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8" name="Google Shape;798;p40"/>
          <p:cNvSpPr>
            <a:spLocks noGrp="1"/>
          </p:cNvSpPr>
          <p:nvPr>
            <p:ph type="pic" idx="8"/>
          </p:nvPr>
        </p:nvSpPr>
        <p:spPr>
          <a:xfrm>
            <a:off x="6484143" y="6959697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p40"/>
          <p:cNvSpPr/>
          <p:nvPr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40"/>
          <p:cNvSpPr>
            <a:spLocks noGrp="1"/>
          </p:cNvSpPr>
          <p:nvPr>
            <p:ph type="pic" idx="9"/>
          </p:nvPr>
        </p:nvSpPr>
        <p:spPr>
          <a:xfrm>
            <a:off x="6484144" y="8027670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p40"/>
          <p:cNvSpPr txBox="1">
            <a:spLocks noGrp="1"/>
          </p:cNvSpPr>
          <p:nvPr>
            <p:ph type="body" idx="13"/>
          </p:nvPr>
        </p:nvSpPr>
        <p:spPr>
          <a:xfrm>
            <a:off x="7185438" y="5818382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p40"/>
          <p:cNvSpPr txBox="1">
            <a:spLocks noGrp="1"/>
          </p:cNvSpPr>
          <p:nvPr>
            <p:ph type="body" idx="14"/>
          </p:nvPr>
        </p:nvSpPr>
        <p:spPr>
          <a:xfrm>
            <a:off x="7185438" y="6886354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i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40"/>
          <p:cNvSpPr txBox="1">
            <a:spLocks noGrp="1"/>
          </p:cNvSpPr>
          <p:nvPr>
            <p:ph type="body" idx="15"/>
          </p:nvPr>
        </p:nvSpPr>
        <p:spPr>
          <a:xfrm>
            <a:off x="7185438" y="7954327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4" name="Google Shape;804;p40"/>
          <p:cNvSpPr txBox="1">
            <a:spLocks noGrp="1"/>
          </p:cNvSpPr>
          <p:nvPr>
            <p:ph type="body" idx="16"/>
          </p:nvPr>
        </p:nvSpPr>
        <p:spPr>
          <a:xfrm>
            <a:off x="11978303" y="2503262"/>
            <a:ext cx="50614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40"/>
          <p:cNvSpPr/>
          <p:nvPr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6" name="Google Shape;806;p40"/>
          <p:cNvSpPr txBox="1">
            <a:spLocks noGrp="1"/>
          </p:cNvSpPr>
          <p:nvPr>
            <p:ph type="body" idx="17"/>
          </p:nvPr>
        </p:nvSpPr>
        <p:spPr>
          <a:xfrm>
            <a:off x="11968545" y="3606078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07" name="Google Shape;807;p40"/>
          <p:cNvGrpSpPr/>
          <p:nvPr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808" name="Google Shape;808;p40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8" name="Google Shape;818;p40"/>
          <p:cNvSpPr txBox="1">
            <a:spLocks noGrp="1"/>
          </p:cNvSpPr>
          <p:nvPr>
            <p:ph type="body" idx="18"/>
          </p:nvPr>
        </p:nvSpPr>
        <p:spPr>
          <a:xfrm>
            <a:off x="11968545" y="4912576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19" name="Google Shape;819;p40"/>
          <p:cNvGrpSpPr/>
          <p:nvPr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820" name="Google Shape;820;p40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30" name="Google Shape;830;p40"/>
          <p:cNvSpPr txBox="1">
            <a:spLocks noGrp="1"/>
          </p:cNvSpPr>
          <p:nvPr>
            <p:ph type="body" idx="19"/>
          </p:nvPr>
        </p:nvSpPr>
        <p:spPr>
          <a:xfrm>
            <a:off x="11968545" y="6219074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31" name="Google Shape;831;p40"/>
          <p:cNvGrpSpPr/>
          <p:nvPr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832" name="Google Shape;832;p40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42" name="Google Shape;842;p40"/>
          <p:cNvSpPr txBox="1">
            <a:spLocks noGrp="1"/>
          </p:cNvSpPr>
          <p:nvPr>
            <p:ph type="body" idx="20"/>
          </p:nvPr>
        </p:nvSpPr>
        <p:spPr>
          <a:xfrm>
            <a:off x="11968545" y="7525572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3" name="Google Shape;843;p40"/>
          <p:cNvGrpSpPr/>
          <p:nvPr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44" name="Google Shape;844;p40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story timeline">
  <p:cSld name="History timeline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4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4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58" name="Google Shape;858;p4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9" name="Google Shape;859;p4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41"/>
          <p:cNvSpPr/>
          <p:nvPr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41"/>
          <p:cNvSpPr/>
          <p:nvPr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41"/>
          <p:cNvSpPr/>
          <p:nvPr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41"/>
          <p:cNvSpPr/>
          <p:nvPr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41"/>
          <p:cNvSpPr/>
          <p:nvPr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p41"/>
          <p:cNvSpPr/>
          <p:nvPr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41"/>
          <p:cNvSpPr/>
          <p:nvPr/>
        </p:nvSpPr>
        <p:spPr>
          <a:xfrm>
            <a:off x="2573641" y="5297107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41"/>
          <p:cNvSpPr/>
          <p:nvPr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41"/>
          <p:cNvSpPr/>
          <p:nvPr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body" idx="2"/>
          </p:nvPr>
        </p:nvSpPr>
        <p:spPr>
          <a:xfrm>
            <a:off x="1656175" y="4534744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1" name="Google Shape;871;p41"/>
          <p:cNvSpPr txBox="1">
            <a:spLocks noGrp="1"/>
          </p:cNvSpPr>
          <p:nvPr>
            <p:ph type="body" idx="3"/>
          </p:nvPr>
        </p:nvSpPr>
        <p:spPr>
          <a:xfrm>
            <a:off x="604304" y="3852575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41"/>
          <p:cNvSpPr txBox="1">
            <a:spLocks noGrp="1"/>
          </p:cNvSpPr>
          <p:nvPr>
            <p:ph type="body" idx="4"/>
          </p:nvPr>
        </p:nvSpPr>
        <p:spPr>
          <a:xfrm>
            <a:off x="604304" y="2428968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p41"/>
          <p:cNvSpPr/>
          <p:nvPr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p41"/>
          <p:cNvSpPr txBox="1">
            <a:spLocks noGrp="1"/>
          </p:cNvSpPr>
          <p:nvPr>
            <p:ph type="body" idx="5"/>
          </p:nvPr>
        </p:nvSpPr>
        <p:spPr>
          <a:xfrm>
            <a:off x="5825598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5" name="Google Shape;875;p41"/>
          <p:cNvSpPr txBox="1">
            <a:spLocks noGrp="1"/>
          </p:cNvSpPr>
          <p:nvPr>
            <p:ph type="body" idx="6"/>
          </p:nvPr>
        </p:nvSpPr>
        <p:spPr>
          <a:xfrm>
            <a:off x="4773727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6" name="Google Shape;876;p41"/>
          <p:cNvSpPr/>
          <p:nvPr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7" name="Google Shape;877;p41"/>
          <p:cNvSpPr txBox="1">
            <a:spLocks noGrp="1"/>
          </p:cNvSpPr>
          <p:nvPr>
            <p:ph type="body" idx="7"/>
          </p:nvPr>
        </p:nvSpPr>
        <p:spPr>
          <a:xfrm>
            <a:off x="4773727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p41"/>
          <p:cNvSpPr txBox="1">
            <a:spLocks noGrp="1"/>
          </p:cNvSpPr>
          <p:nvPr>
            <p:ph type="body" idx="8"/>
          </p:nvPr>
        </p:nvSpPr>
        <p:spPr>
          <a:xfrm>
            <a:off x="10010998" y="4512972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p41"/>
          <p:cNvSpPr txBox="1">
            <a:spLocks noGrp="1"/>
          </p:cNvSpPr>
          <p:nvPr>
            <p:ph type="body" idx="9"/>
          </p:nvPr>
        </p:nvSpPr>
        <p:spPr>
          <a:xfrm>
            <a:off x="8959127" y="3830803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0" name="Google Shape;880;p41"/>
          <p:cNvSpPr txBox="1">
            <a:spLocks noGrp="1"/>
          </p:cNvSpPr>
          <p:nvPr>
            <p:ph type="body" idx="13"/>
          </p:nvPr>
        </p:nvSpPr>
        <p:spPr>
          <a:xfrm>
            <a:off x="8959127" y="2407196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1" name="Google Shape;881;p41"/>
          <p:cNvSpPr/>
          <p:nvPr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2" name="Google Shape;882;p41"/>
          <p:cNvSpPr txBox="1">
            <a:spLocks noGrp="1"/>
          </p:cNvSpPr>
          <p:nvPr>
            <p:ph type="body" idx="14"/>
          </p:nvPr>
        </p:nvSpPr>
        <p:spPr>
          <a:xfrm>
            <a:off x="14215755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3" name="Google Shape;883;p41"/>
          <p:cNvSpPr txBox="1">
            <a:spLocks noGrp="1"/>
          </p:cNvSpPr>
          <p:nvPr>
            <p:ph type="body" idx="15"/>
          </p:nvPr>
        </p:nvSpPr>
        <p:spPr>
          <a:xfrm>
            <a:off x="13163884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4" name="Google Shape;884;p41"/>
          <p:cNvSpPr/>
          <p:nvPr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p41"/>
          <p:cNvSpPr txBox="1">
            <a:spLocks noGrp="1"/>
          </p:cNvSpPr>
          <p:nvPr>
            <p:ph type="body" idx="16"/>
          </p:nvPr>
        </p:nvSpPr>
        <p:spPr>
          <a:xfrm>
            <a:off x="13163884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istory timeline">
  <p:cSld name="1_History timeline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4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4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90" name="Google Shape;890;p4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4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42"/>
          <p:cNvSpPr/>
          <p:nvPr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42"/>
          <p:cNvSpPr/>
          <p:nvPr/>
        </p:nvSpPr>
        <p:spPr>
          <a:xfrm>
            <a:off x="0" y="5922288"/>
            <a:ext cx="6273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42"/>
          <p:cNvSpPr/>
          <p:nvPr/>
        </p:nvSpPr>
        <p:spPr>
          <a:xfrm rot="5400000">
            <a:off x="188522" y="4473913"/>
            <a:ext cx="190693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42"/>
          <p:cNvSpPr/>
          <p:nvPr/>
        </p:nvSpPr>
        <p:spPr>
          <a:xfrm>
            <a:off x="1014991" y="3416303"/>
            <a:ext cx="254000" cy="25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42"/>
          <p:cNvSpPr/>
          <p:nvPr/>
        </p:nvSpPr>
        <p:spPr>
          <a:xfrm rot="10800000" flipH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42"/>
          <p:cNvSpPr/>
          <p:nvPr/>
        </p:nvSpPr>
        <p:spPr>
          <a:xfrm rot="10800000" flipH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42"/>
          <p:cNvSpPr/>
          <p:nvPr/>
        </p:nvSpPr>
        <p:spPr>
          <a:xfrm rot="6182831" flipH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42"/>
          <p:cNvSpPr/>
          <p:nvPr/>
        </p:nvSpPr>
        <p:spPr>
          <a:xfrm rot="5400000" flipH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p42"/>
          <p:cNvSpPr/>
          <p:nvPr/>
        </p:nvSpPr>
        <p:spPr>
          <a:xfrm rot="10800000" flipH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42"/>
          <p:cNvSpPr/>
          <p:nvPr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42"/>
          <p:cNvSpPr/>
          <p:nvPr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42"/>
          <p:cNvSpPr/>
          <p:nvPr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42"/>
          <p:cNvSpPr/>
          <p:nvPr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5" name="Google Shape;905;p42"/>
          <p:cNvSpPr/>
          <p:nvPr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42"/>
          <p:cNvSpPr/>
          <p:nvPr/>
        </p:nvSpPr>
        <p:spPr>
          <a:xfrm rot="10800000" flipH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7" name="Google Shape;907;p42"/>
          <p:cNvSpPr/>
          <p:nvPr/>
        </p:nvSpPr>
        <p:spPr>
          <a:xfrm rot="10800000" flipH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p42"/>
          <p:cNvSpPr/>
          <p:nvPr/>
        </p:nvSpPr>
        <p:spPr>
          <a:xfrm rot="6182831" flipH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42"/>
          <p:cNvSpPr/>
          <p:nvPr/>
        </p:nvSpPr>
        <p:spPr>
          <a:xfrm rot="5400000" flipH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42"/>
          <p:cNvSpPr/>
          <p:nvPr/>
        </p:nvSpPr>
        <p:spPr>
          <a:xfrm rot="10800000" flipH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42"/>
          <p:cNvSpPr/>
          <p:nvPr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2" name="Google Shape;912;p42"/>
          <p:cNvSpPr/>
          <p:nvPr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42"/>
          <p:cNvSpPr/>
          <p:nvPr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42"/>
          <p:cNvSpPr/>
          <p:nvPr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5" name="Google Shape;915;p42"/>
          <p:cNvSpPr/>
          <p:nvPr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6" name="Google Shape;916;p42"/>
          <p:cNvSpPr/>
          <p:nvPr/>
        </p:nvSpPr>
        <p:spPr>
          <a:xfrm rot="10800000" flipH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42"/>
          <p:cNvSpPr txBox="1">
            <a:spLocks noGrp="1"/>
          </p:cNvSpPr>
          <p:nvPr>
            <p:ph type="body" idx="2"/>
          </p:nvPr>
        </p:nvSpPr>
        <p:spPr>
          <a:xfrm>
            <a:off x="1327671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8" name="Google Shape;918;p42"/>
          <p:cNvSpPr txBox="1">
            <a:spLocks noGrp="1"/>
          </p:cNvSpPr>
          <p:nvPr>
            <p:ph type="body" idx="3"/>
          </p:nvPr>
        </p:nvSpPr>
        <p:spPr>
          <a:xfrm>
            <a:off x="1334401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42"/>
          <p:cNvSpPr/>
          <p:nvPr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0" name="Google Shape;920;p42"/>
          <p:cNvSpPr txBox="1">
            <a:spLocks noGrp="1"/>
          </p:cNvSpPr>
          <p:nvPr>
            <p:ph type="body" idx="4"/>
          </p:nvPr>
        </p:nvSpPr>
        <p:spPr>
          <a:xfrm>
            <a:off x="291646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42"/>
          <p:cNvSpPr txBox="1">
            <a:spLocks noGrp="1"/>
          </p:cNvSpPr>
          <p:nvPr>
            <p:ph type="body" idx="5"/>
          </p:nvPr>
        </p:nvSpPr>
        <p:spPr>
          <a:xfrm>
            <a:off x="7814278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2" name="Google Shape;922;p42"/>
          <p:cNvSpPr txBox="1">
            <a:spLocks noGrp="1"/>
          </p:cNvSpPr>
          <p:nvPr>
            <p:ph type="body" idx="6"/>
          </p:nvPr>
        </p:nvSpPr>
        <p:spPr>
          <a:xfrm>
            <a:off x="7821008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3" name="Google Shape;923;p42"/>
          <p:cNvSpPr/>
          <p:nvPr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42"/>
          <p:cNvSpPr txBox="1">
            <a:spLocks noGrp="1"/>
          </p:cNvSpPr>
          <p:nvPr>
            <p:ph type="body" idx="7"/>
          </p:nvPr>
        </p:nvSpPr>
        <p:spPr>
          <a:xfrm>
            <a:off x="6778253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5" name="Google Shape;925;p42"/>
          <p:cNvSpPr txBox="1">
            <a:spLocks noGrp="1"/>
          </p:cNvSpPr>
          <p:nvPr>
            <p:ph type="body" idx="8"/>
          </p:nvPr>
        </p:nvSpPr>
        <p:spPr>
          <a:xfrm>
            <a:off x="14324839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p42"/>
          <p:cNvSpPr txBox="1">
            <a:spLocks noGrp="1"/>
          </p:cNvSpPr>
          <p:nvPr>
            <p:ph type="body" idx="9"/>
          </p:nvPr>
        </p:nvSpPr>
        <p:spPr>
          <a:xfrm>
            <a:off x="14331569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7" name="Google Shape;927;p42"/>
          <p:cNvSpPr/>
          <p:nvPr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8" name="Google Shape;928;p42"/>
          <p:cNvSpPr txBox="1">
            <a:spLocks noGrp="1"/>
          </p:cNvSpPr>
          <p:nvPr>
            <p:ph type="body" idx="13"/>
          </p:nvPr>
        </p:nvSpPr>
        <p:spPr>
          <a:xfrm>
            <a:off x="13288814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5400"/>
              </a:buClr>
              <a:buSzPts val="3200"/>
              <a:buNone/>
              <a:defRPr sz="3200" i="1">
                <a:solidFill>
                  <a:srgbClr val="8954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9" name="Google Shape;929;p42"/>
          <p:cNvSpPr txBox="1">
            <a:spLocks noGrp="1"/>
          </p:cNvSpPr>
          <p:nvPr>
            <p:ph type="body" idx="14"/>
          </p:nvPr>
        </p:nvSpPr>
        <p:spPr>
          <a:xfrm>
            <a:off x="4580512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0" name="Google Shape;930;p42"/>
          <p:cNvSpPr txBox="1">
            <a:spLocks noGrp="1"/>
          </p:cNvSpPr>
          <p:nvPr>
            <p:ph type="body" idx="15"/>
          </p:nvPr>
        </p:nvSpPr>
        <p:spPr>
          <a:xfrm>
            <a:off x="4587242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1" name="Google Shape;931;p42"/>
          <p:cNvSpPr/>
          <p:nvPr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2" name="Google Shape;932;p42"/>
          <p:cNvSpPr txBox="1">
            <a:spLocks noGrp="1"/>
          </p:cNvSpPr>
          <p:nvPr>
            <p:ph type="body" idx="16"/>
          </p:nvPr>
        </p:nvSpPr>
        <p:spPr>
          <a:xfrm>
            <a:off x="3519087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3" name="Google Shape;933;p42"/>
          <p:cNvSpPr txBox="1">
            <a:spLocks noGrp="1"/>
          </p:cNvSpPr>
          <p:nvPr>
            <p:ph type="body" idx="17"/>
          </p:nvPr>
        </p:nvSpPr>
        <p:spPr>
          <a:xfrm>
            <a:off x="11096241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42"/>
          <p:cNvSpPr txBox="1">
            <a:spLocks noGrp="1"/>
          </p:cNvSpPr>
          <p:nvPr>
            <p:ph type="body" idx="18"/>
          </p:nvPr>
        </p:nvSpPr>
        <p:spPr>
          <a:xfrm>
            <a:off x="11102971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5" name="Google Shape;935;p42"/>
          <p:cNvSpPr/>
          <p:nvPr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42"/>
          <p:cNvSpPr txBox="1">
            <a:spLocks noGrp="1"/>
          </p:cNvSpPr>
          <p:nvPr>
            <p:ph type="body" idx="19"/>
          </p:nvPr>
        </p:nvSpPr>
        <p:spPr>
          <a:xfrm>
            <a:off x="10034816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7" name="Google Shape;937;p42"/>
          <p:cNvSpPr/>
          <p:nvPr/>
        </p:nvSpPr>
        <p:spPr>
          <a:xfrm rot="10800000" flipH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imated Title">
  <p:cSld name="Animated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62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62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62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62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62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62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62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" name="Google Shape;56;p62"/>
          <p:cNvGrpSpPr/>
          <p:nvPr/>
        </p:nvGrpSpPr>
        <p:grpSpPr>
          <a:xfrm rot="-45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57" name="Google Shape;57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9" name="Google Shape;59;p62"/>
          <p:cNvGrpSpPr/>
          <p:nvPr/>
        </p:nvGrpSpPr>
        <p:grpSpPr>
          <a:xfrm rot="-9605921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60" name="Google Shape;60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2" name="Google Shape;62;p62"/>
          <p:cNvGrpSpPr/>
          <p:nvPr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63" name="Google Shape;63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" name="Google Shape;64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" name="Google Shape;65;p62"/>
          <p:cNvGrpSpPr/>
          <p:nvPr/>
        </p:nvGrpSpPr>
        <p:grpSpPr>
          <a:xfrm rot="-36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66" name="Google Shape;66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67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rgbClr val="D08D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8" name="Google Shape;68;p62"/>
          <p:cNvGrpSpPr/>
          <p:nvPr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69" name="Google Shape;69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" name="Google Shape;70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" name="Google Shape;71;p62"/>
          <p:cNvGrpSpPr/>
          <p:nvPr/>
        </p:nvGrpSpPr>
        <p:grpSpPr>
          <a:xfrm rot="-10606691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72" name="Google Shape;72;p62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62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62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body" idx="1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subTitle" idx="2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grpSp>
        <p:nvGrpSpPr>
          <p:cNvPr id="77" name="Google Shape;77;p62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78" name="Google Shape;78;p62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62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62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" name="Google Shape;81;p62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62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62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62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">
  <p:cSld name="5 keywords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4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4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42" name="Google Shape;942;p4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4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43"/>
          <p:cNvSpPr/>
          <p:nvPr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5" name="Google Shape;945;p43"/>
          <p:cNvSpPr/>
          <p:nvPr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43"/>
          <p:cNvSpPr/>
          <p:nvPr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p43"/>
          <p:cNvSpPr/>
          <p:nvPr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8" name="Google Shape;948;p43"/>
          <p:cNvSpPr/>
          <p:nvPr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0" name="Google Shape;950;p43"/>
          <p:cNvSpPr/>
          <p:nvPr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p43"/>
          <p:cNvSpPr/>
          <p:nvPr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p43"/>
          <p:cNvSpPr/>
          <p:nvPr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4" name="Google Shape;954;p43"/>
          <p:cNvSpPr/>
          <p:nvPr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5" name="Google Shape;955;p43"/>
          <p:cNvSpPr txBox="1">
            <a:spLocks noGrp="1"/>
          </p:cNvSpPr>
          <p:nvPr>
            <p:ph type="body" idx="2"/>
          </p:nvPr>
        </p:nvSpPr>
        <p:spPr>
          <a:xfrm>
            <a:off x="1078310" y="7170289"/>
            <a:ext cx="16200313" cy="17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6" name="Google Shape;956;p43"/>
          <p:cNvSpPr/>
          <p:nvPr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7" name="Google Shape;957;p43"/>
          <p:cNvSpPr/>
          <p:nvPr/>
        </p:nvSpPr>
        <p:spPr>
          <a:xfrm rot="-27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8" name="Google Shape;958;p43"/>
          <p:cNvSpPr/>
          <p:nvPr/>
        </p:nvSpPr>
        <p:spPr>
          <a:xfrm rot="-27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9" name="Google Shape;959;p43"/>
          <p:cNvSpPr/>
          <p:nvPr/>
        </p:nvSpPr>
        <p:spPr>
          <a:xfrm rot="-27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0" name="Google Shape;960;p43"/>
          <p:cNvSpPr/>
          <p:nvPr/>
        </p:nvSpPr>
        <p:spPr>
          <a:xfrm rot="-27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1" name="Google Shape;961;p43"/>
          <p:cNvSpPr/>
          <p:nvPr/>
        </p:nvSpPr>
        <p:spPr>
          <a:xfrm rot="-27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2" name="Google Shape;962;p43"/>
          <p:cNvSpPr txBox="1">
            <a:spLocks noGrp="1"/>
          </p:cNvSpPr>
          <p:nvPr>
            <p:ph type="body" idx="3"/>
          </p:nvPr>
        </p:nvSpPr>
        <p:spPr>
          <a:xfrm rot="-2700000">
            <a:off x="167441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3" name="Google Shape;963;p43"/>
          <p:cNvSpPr txBox="1">
            <a:spLocks noGrp="1"/>
          </p:cNvSpPr>
          <p:nvPr>
            <p:ph type="body" idx="4"/>
          </p:nvPr>
        </p:nvSpPr>
        <p:spPr>
          <a:xfrm rot="-2700000">
            <a:off x="4490186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4" name="Google Shape;964;p43"/>
          <p:cNvSpPr txBox="1">
            <a:spLocks noGrp="1"/>
          </p:cNvSpPr>
          <p:nvPr>
            <p:ph type="body" idx="5"/>
          </p:nvPr>
        </p:nvSpPr>
        <p:spPr>
          <a:xfrm rot="-2700000">
            <a:off x="7305959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5" name="Google Shape;965;p43"/>
          <p:cNvSpPr txBox="1">
            <a:spLocks noGrp="1"/>
          </p:cNvSpPr>
          <p:nvPr>
            <p:ph type="body" idx="6"/>
          </p:nvPr>
        </p:nvSpPr>
        <p:spPr>
          <a:xfrm rot="-2700000">
            <a:off x="10121732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43"/>
          <p:cNvSpPr txBox="1">
            <a:spLocks noGrp="1"/>
          </p:cNvSpPr>
          <p:nvPr>
            <p:ph type="body" idx="7"/>
          </p:nvPr>
        </p:nvSpPr>
        <p:spPr>
          <a:xfrm rot="-2700000">
            <a:off x="1293750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4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71" name="Google Shape;971;p4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p4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44"/>
          <p:cNvSpPr>
            <a:spLocks noGrp="1"/>
          </p:cNvSpPr>
          <p:nvPr>
            <p:ph type="pic" idx="2"/>
          </p:nvPr>
        </p:nvSpPr>
        <p:spPr>
          <a:xfrm>
            <a:off x="259681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4" name="Google Shape;974;p44"/>
          <p:cNvSpPr>
            <a:spLocks noGrp="1"/>
          </p:cNvSpPr>
          <p:nvPr>
            <p:ph type="pic" idx="3"/>
          </p:nvPr>
        </p:nvSpPr>
        <p:spPr>
          <a:xfrm>
            <a:off x="3830737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5" name="Google Shape;975;p44"/>
          <p:cNvSpPr>
            <a:spLocks noGrp="1"/>
          </p:cNvSpPr>
          <p:nvPr>
            <p:ph type="pic" idx="4"/>
          </p:nvPr>
        </p:nvSpPr>
        <p:spPr>
          <a:xfrm>
            <a:off x="7401812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6" name="Google Shape;976;p44"/>
          <p:cNvSpPr>
            <a:spLocks noGrp="1"/>
          </p:cNvSpPr>
          <p:nvPr>
            <p:ph type="pic" idx="5"/>
          </p:nvPr>
        </p:nvSpPr>
        <p:spPr>
          <a:xfrm>
            <a:off x="10972849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7" name="Google Shape;977;p44"/>
          <p:cNvSpPr>
            <a:spLocks noGrp="1"/>
          </p:cNvSpPr>
          <p:nvPr>
            <p:ph type="pic" idx="6"/>
          </p:nvPr>
        </p:nvSpPr>
        <p:spPr>
          <a:xfrm>
            <a:off x="14543905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8" name="Google Shape;978;p44"/>
          <p:cNvSpPr txBox="1">
            <a:spLocks noGrp="1"/>
          </p:cNvSpPr>
          <p:nvPr>
            <p:ph type="body" idx="7"/>
          </p:nvPr>
        </p:nvSpPr>
        <p:spPr>
          <a:xfrm>
            <a:off x="260350" y="6545040"/>
            <a:ext cx="3455988" cy="75406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9" name="Google Shape;979;p44"/>
          <p:cNvSpPr txBox="1">
            <a:spLocks noGrp="1"/>
          </p:cNvSpPr>
          <p:nvPr>
            <p:ph type="body" idx="8"/>
          </p:nvPr>
        </p:nvSpPr>
        <p:spPr>
          <a:xfrm>
            <a:off x="3831239" y="6545040"/>
            <a:ext cx="3455988" cy="7540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0" name="Google Shape;980;p44"/>
          <p:cNvSpPr txBox="1">
            <a:spLocks noGrp="1"/>
          </p:cNvSpPr>
          <p:nvPr>
            <p:ph type="body" idx="9"/>
          </p:nvPr>
        </p:nvSpPr>
        <p:spPr>
          <a:xfrm>
            <a:off x="14543905" y="6545040"/>
            <a:ext cx="3455988" cy="7540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44"/>
          <p:cNvSpPr txBox="1">
            <a:spLocks noGrp="1"/>
          </p:cNvSpPr>
          <p:nvPr>
            <p:ph type="body" idx="13"/>
          </p:nvPr>
        </p:nvSpPr>
        <p:spPr>
          <a:xfrm>
            <a:off x="10973017" y="6545040"/>
            <a:ext cx="3455988" cy="75406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44"/>
          <p:cNvSpPr txBox="1">
            <a:spLocks noGrp="1"/>
          </p:cNvSpPr>
          <p:nvPr>
            <p:ph type="body" idx="14"/>
          </p:nvPr>
        </p:nvSpPr>
        <p:spPr>
          <a:xfrm>
            <a:off x="7401960" y="6545040"/>
            <a:ext cx="3455988" cy="7540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44"/>
          <p:cNvSpPr txBox="1">
            <a:spLocks noGrp="1"/>
          </p:cNvSpPr>
          <p:nvPr>
            <p:ph type="body" idx="1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44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4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89" name="Google Shape;989;p4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0" name="Google Shape;990;p4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45"/>
          <p:cNvSpPr/>
          <p:nvPr/>
        </p:nvSpPr>
        <p:spPr>
          <a:xfrm>
            <a:off x="0" y="2767236"/>
            <a:ext cx="712936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45"/>
          <p:cNvSpPr/>
          <p:nvPr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45"/>
          <p:cNvSpPr txBox="1">
            <a:spLocks noGrp="1"/>
          </p:cNvSpPr>
          <p:nvPr>
            <p:ph type="body" idx="2"/>
          </p:nvPr>
        </p:nvSpPr>
        <p:spPr>
          <a:xfrm>
            <a:off x="423427" y="2947255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45"/>
          <p:cNvSpPr/>
          <p:nvPr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p45"/>
          <p:cNvSpPr/>
          <p:nvPr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45"/>
          <p:cNvSpPr/>
          <p:nvPr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7" name="Google Shape;997;p45"/>
          <p:cNvSpPr/>
          <p:nvPr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8" name="Google Shape;998;p45"/>
          <p:cNvSpPr/>
          <p:nvPr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9" name="Google Shape;999;p45"/>
          <p:cNvSpPr txBox="1">
            <a:spLocks noGrp="1"/>
          </p:cNvSpPr>
          <p:nvPr>
            <p:ph type="body" idx="3"/>
          </p:nvPr>
        </p:nvSpPr>
        <p:spPr>
          <a:xfrm>
            <a:off x="2222017" y="4579437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45"/>
          <p:cNvSpPr txBox="1">
            <a:spLocks noGrp="1"/>
          </p:cNvSpPr>
          <p:nvPr>
            <p:ph type="body" idx="4"/>
          </p:nvPr>
        </p:nvSpPr>
        <p:spPr>
          <a:xfrm>
            <a:off x="4022217" y="6211618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45"/>
          <p:cNvSpPr txBox="1">
            <a:spLocks noGrp="1"/>
          </p:cNvSpPr>
          <p:nvPr>
            <p:ph type="body" idx="5"/>
          </p:nvPr>
        </p:nvSpPr>
        <p:spPr>
          <a:xfrm>
            <a:off x="5824027" y="7843800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45"/>
          <p:cNvSpPr txBox="1">
            <a:spLocks noGrp="1"/>
          </p:cNvSpPr>
          <p:nvPr>
            <p:ph type="body" idx="6"/>
          </p:nvPr>
        </p:nvSpPr>
        <p:spPr>
          <a:xfrm>
            <a:off x="7198990" y="2668427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p45"/>
          <p:cNvSpPr txBox="1">
            <a:spLocks noGrp="1"/>
          </p:cNvSpPr>
          <p:nvPr>
            <p:ph type="body" idx="7"/>
          </p:nvPr>
        </p:nvSpPr>
        <p:spPr>
          <a:xfrm>
            <a:off x="12599590" y="7570632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45"/>
          <p:cNvSpPr txBox="1">
            <a:spLocks noGrp="1"/>
          </p:cNvSpPr>
          <p:nvPr>
            <p:ph type="body" idx="8"/>
          </p:nvPr>
        </p:nvSpPr>
        <p:spPr>
          <a:xfrm>
            <a:off x="8999190" y="4299864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5" name="Google Shape;1005;p45"/>
          <p:cNvSpPr txBox="1">
            <a:spLocks noGrp="1"/>
          </p:cNvSpPr>
          <p:nvPr>
            <p:ph type="body" idx="9"/>
          </p:nvPr>
        </p:nvSpPr>
        <p:spPr>
          <a:xfrm>
            <a:off x="10845998" y="5932789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6"/>
          <p:cNvSpPr/>
          <p:nvPr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8" name="Google Shape;1008;p46"/>
          <p:cNvSpPr/>
          <p:nvPr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4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4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4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12" name="Google Shape;1012;p4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p4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p46"/>
          <p:cNvSpPr/>
          <p:nvPr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5" name="Google Shape;1015;p46"/>
          <p:cNvSpPr/>
          <p:nvPr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6" name="Google Shape;1016;p46"/>
          <p:cNvSpPr/>
          <p:nvPr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46"/>
          <p:cNvSpPr/>
          <p:nvPr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46"/>
          <p:cNvSpPr/>
          <p:nvPr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46"/>
          <p:cNvSpPr txBox="1"/>
          <p:nvPr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53D6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12000">
              <a:solidFill>
                <a:srgbClr val="53D6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0" name="Google Shape;1020;p46"/>
          <p:cNvSpPr txBox="1"/>
          <p:nvPr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B7DF7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12000">
              <a:solidFill>
                <a:srgbClr val="B7DF7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1" name="Google Shape;1021;p46"/>
          <p:cNvSpPr txBox="1"/>
          <p:nvPr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FD91A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12000">
              <a:solidFill>
                <a:srgbClr val="FD91A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2" name="Google Shape;1022;p46"/>
          <p:cNvSpPr/>
          <p:nvPr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3" name="Google Shape;1023;p46"/>
          <p:cNvSpPr/>
          <p:nvPr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4" name="Google Shape;1024;p46"/>
          <p:cNvSpPr/>
          <p:nvPr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46"/>
          <p:cNvSpPr txBox="1">
            <a:spLocks noGrp="1"/>
          </p:cNvSpPr>
          <p:nvPr>
            <p:ph type="body" idx="2"/>
          </p:nvPr>
        </p:nvSpPr>
        <p:spPr>
          <a:xfrm>
            <a:off x="773723" y="6494220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p46"/>
          <p:cNvSpPr txBox="1">
            <a:spLocks noGrp="1"/>
          </p:cNvSpPr>
          <p:nvPr>
            <p:ph type="body" idx="3"/>
          </p:nvPr>
        </p:nvSpPr>
        <p:spPr>
          <a:xfrm>
            <a:off x="759655" y="7249864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7" name="Google Shape;1027;p46"/>
          <p:cNvSpPr/>
          <p:nvPr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8" name="Google Shape;1028;p46"/>
          <p:cNvSpPr txBox="1">
            <a:spLocks noGrp="1"/>
          </p:cNvSpPr>
          <p:nvPr>
            <p:ph type="body" idx="4"/>
          </p:nvPr>
        </p:nvSpPr>
        <p:spPr>
          <a:xfrm>
            <a:off x="4682197" y="4668503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9" name="Google Shape;1029;p46"/>
          <p:cNvSpPr txBox="1">
            <a:spLocks noGrp="1"/>
          </p:cNvSpPr>
          <p:nvPr>
            <p:ph type="body" idx="5"/>
          </p:nvPr>
        </p:nvSpPr>
        <p:spPr>
          <a:xfrm>
            <a:off x="4668129" y="5424147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0" name="Google Shape;1030;p46"/>
          <p:cNvSpPr/>
          <p:nvPr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46"/>
          <p:cNvSpPr txBox="1">
            <a:spLocks noGrp="1"/>
          </p:cNvSpPr>
          <p:nvPr>
            <p:ph type="body" idx="6"/>
          </p:nvPr>
        </p:nvSpPr>
        <p:spPr>
          <a:xfrm>
            <a:off x="8564878" y="2829587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p46"/>
          <p:cNvSpPr txBox="1">
            <a:spLocks noGrp="1"/>
          </p:cNvSpPr>
          <p:nvPr>
            <p:ph type="body" idx="7"/>
          </p:nvPr>
        </p:nvSpPr>
        <p:spPr>
          <a:xfrm>
            <a:off x="8550810" y="3585231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033;p46"/>
          <p:cNvSpPr/>
          <p:nvPr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47"/>
          <p:cNvGrpSpPr/>
          <p:nvPr/>
        </p:nvGrpSpPr>
        <p:grpSpPr>
          <a:xfrm>
            <a:off x="6035724" y="3139078"/>
            <a:ext cx="6003425" cy="908106"/>
            <a:chOff x="1073297" y="6784950"/>
            <a:chExt cx="6003425" cy="908106"/>
          </a:xfrm>
        </p:grpSpPr>
        <p:sp>
          <p:nvSpPr>
            <p:cNvPr id="1036" name="Google Shape;1036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39" name="Google Shape;1039;p47"/>
          <p:cNvGrpSpPr/>
          <p:nvPr/>
        </p:nvGrpSpPr>
        <p:grpSpPr>
          <a:xfrm>
            <a:off x="3387886" y="5081591"/>
            <a:ext cx="6003425" cy="908106"/>
            <a:chOff x="1073297" y="6784950"/>
            <a:chExt cx="6003425" cy="908106"/>
          </a:xfrm>
        </p:grpSpPr>
        <p:sp>
          <p:nvSpPr>
            <p:cNvPr id="1040" name="Google Shape;1040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3" name="Google Shape;1043;p47"/>
          <p:cNvSpPr txBox="1">
            <a:spLocks noGrp="1"/>
          </p:cNvSpPr>
          <p:nvPr>
            <p:ph type="body" idx="1"/>
          </p:nvPr>
        </p:nvSpPr>
        <p:spPr>
          <a:xfrm>
            <a:off x="3960509" y="519763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p47"/>
          <p:cNvSpPr txBox="1">
            <a:spLocks noGrp="1"/>
          </p:cNvSpPr>
          <p:nvPr>
            <p:ph type="body" idx="2"/>
          </p:nvPr>
        </p:nvSpPr>
        <p:spPr>
          <a:xfrm>
            <a:off x="9577553" y="5328330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45" name="Google Shape;1045;p47"/>
          <p:cNvGrpSpPr/>
          <p:nvPr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1046" name="Google Shape;1046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9" name="Google Shape;1049;p4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4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4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52" name="Google Shape;1052;p47"/>
          <p:cNvSpPr txBox="1">
            <a:spLocks noGrp="1"/>
          </p:cNvSpPr>
          <p:nvPr>
            <p:ph type="body" idx="3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3" name="Google Shape;1053;p47"/>
          <p:cNvSpPr/>
          <p:nvPr/>
        </p:nvSpPr>
        <p:spPr>
          <a:xfrm>
            <a:off x="324000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54" name="Google Shape;1054;p47"/>
          <p:cNvGrpSpPr/>
          <p:nvPr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1055" name="Google Shape;1055;p47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056" name="Google Shape;1056;p47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59" name="Google Shape;1059;p47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060" name="Google Shape;1060;p47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1" name="Google Shape;1061;p47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2" name="Google Shape;1062;p47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4" name="Google Shape;1064;p47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065" name="Google Shape;1065;p47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7" name="Google Shape;1067;p47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8" name="Google Shape;1068;p47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9" name="Google Shape;1069;p47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070" name="Google Shape;1070;p47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1" name="Google Shape;1071;p47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72" name="Google Shape;1072;p47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073" name="Google Shape;1073;p47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4" name="Google Shape;1074;p47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75" name="Google Shape;1075;p47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076" name="Google Shape;1076;p47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7" name="Google Shape;1077;p47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78" name="Google Shape;1078;p47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079" name="Google Shape;1079;p47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0" name="Google Shape;1080;p47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081" name="Google Shape;1081;p47"/>
          <p:cNvCxnSpPr/>
          <p:nvPr/>
        </p:nvCxnSpPr>
        <p:spPr>
          <a:xfrm flipH="1">
            <a:off x="3174175" y="2465056"/>
            <a:ext cx="9872900" cy="7311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82" name="Google Shape;1082;p47"/>
          <p:cNvSpPr/>
          <p:nvPr/>
        </p:nvSpPr>
        <p:spPr>
          <a:xfrm>
            <a:off x="6108020" y="7273006"/>
            <a:ext cx="410308" cy="4103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3" name="Google Shape;1083;p47"/>
          <p:cNvSpPr/>
          <p:nvPr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Google Shape;1084;p47"/>
          <p:cNvSpPr txBox="1">
            <a:spLocks noGrp="1"/>
          </p:cNvSpPr>
          <p:nvPr>
            <p:ph type="body" idx="4"/>
          </p:nvPr>
        </p:nvSpPr>
        <p:spPr>
          <a:xfrm>
            <a:off x="1336424" y="714014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47"/>
          <p:cNvSpPr txBox="1">
            <a:spLocks noGrp="1"/>
          </p:cNvSpPr>
          <p:nvPr>
            <p:ph type="body" idx="5"/>
          </p:nvPr>
        </p:nvSpPr>
        <p:spPr>
          <a:xfrm>
            <a:off x="6953468" y="7270845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6" name="Google Shape;1086;p47"/>
          <p:cNvSpPr/>
          <p:nvPr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7" name="Google Shape;1087;p47"/>
          <p:cNvSpPr txBox="1">
            <a:spLocks noGrp="1"/>
          </p:cNvSpPr>
          <p:nvPr>
            <p:ph type="body" idx="6"/>
          </p:nvPr>
        </p:nvSpPr>
        <p:spPr>
          <a:xfrm>
            <a:off x="6608347" y="3255118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47"/>
          <p:cNvSpPr txBox="1">
            <a:spLocks noGrp="1"/>
          </p:cNvSpPr>
          <p:nvPr>
            <p:ph type="body" idx="7"/>
          </p:nvPr>
        </p:nvSpPr>
        <p:spPr>
          <a:xfrm>
            <a:off x="12225391" y="3385817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4 Items">
  <p:cSld name="Numeric List - 4 Items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4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4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93" name="Google Shape;1093;p4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4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48"/>
          <p:cNvSpPr/>
          <p:nvPr/>
        </p:nvSpPr>
        <p:spPr>
          <a:xfrm>
            <a:off x="8280234" y="341090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48"/>
          <p:cNvSpPr/>
          <p:nvPr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Google Shape;1097;p48"/>
          <p:cNvSpPr/>
          <p:nvPr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8" name="Google Shape;1098;p48"/>
          <p:cNvSpPr/>
          <p:nvPr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9" name="Google Shape;1099;p48"/>
          <p:cNvSpPr txBox="1">
            <a:spLocks noGrp="1"/>
          </p:cNvSpPr>
          <p:nvPr>
            <p:ph type="body" idx="2"/>
          </p:nvPr>
        </p:nvSpPr>
        <p:spPr>
          <a:xfrm>
            <a:off x="9000876" y="3200754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48"/>
          <p:cNvSpPr txBox="1">
            <a:spLocks noGrp="1"/>
          </p:cNvSpPr>
          <p:nvPr>
            <p:ph type="body" idx="3"/>
          </p:nvPr>
        </p:nvSpPr>
        <p:spPr>
          <a:xfrm>
            <a:off x="9000876" y="4563382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1" name="Google Shape;1101;p48"/>
          <p:cNvSpPr txBox="1">
            <a:spLocks noGrp="1"/>
          </p:cNvSpPr>
          <p:nvPr>
            <p:ph type="body" idx="4"/>
          </p:nvPr>
        </p:nvSpPr>
        <p:spPr>
          <a:xfrm>
            <a:off x="9000876" y="5926010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2" name="Google Shape;1102;p48"/>
          <p:cNvSpPr txBox="1">
            <a:spLocks noGrp="1"/>
          </p:cNvSpPr>
          <p:nvPr>
            <p:ph type="body" idx="5"/>
          </p:nvPr>
        </p:nvSpPr>
        <p:spPr>
          <a:xfrm>
            <a:off x="9000876" y="7288638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3" name="Google Shape;1103;p48"/>
          <p:cNvSpPr txBox="1">
            <a:spLocks noGrp="1"/>
          </p:cNvSpPr>
          <p:nvPr>
            <p:ph type="body" idx="6"/>
          </p:nvPr>
        </p:nvSpPr>
        <p:spPr>
          <a:xfrm>
            <a:off x="783772" y="329873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5 Items">
  <p:cSld name="Numeric List - 5 Item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4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4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08" name="Google Shape;1108;p4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4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0" name="Google Shape;1110;p49"/>
          <p:cNvSpPr/>
          <p:nvPr/>
        </p:nvSpPr>
        <p:spPr>
          <a:xfrm>
            <a:off x="8280234" y="265226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1" name="Google Shape;1111;p49"/>
          <p:cNvSpPr/>
          <p:nvPr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49"/>
          <p:cNvSpPr/>
          <p:nvPr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49"/>
          <p:cNvSpPr/>
          <p:nvPr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p49"/>
          <p:cNvSpPr/>
          <p:nvPr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p49"/>
          <p:cNvSpPr txBox="1">
            <a:spLocks noGrp="1"/>
          </p:cNvSpPr>
          <p:nvPr>
            <p:ph type="body" idx="2"/>
          </p:nvPr>
        </p:nvSpPr>
        <p:spPr>
          <a:xfrm>
            <a:off x="9000876" y="2442119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p49"/>
          <p:cNvSpPr txBox="1">
            <a:spLocks noGrp="1"/>
          </p:cNvSpPr>
          <p:nvPr>
            <p:ph type="body" idx="3"/>
          </p:nvPr>
        </p:nvSpPr>
        <p:spPr>
          <a:xfrm>
            <a:off x="9000876" y="3804747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7" name="Google Shape;1117;p49"/>
          <p:cNvSpPr txBox="1">
            <a:spLocks noGrp="1"/>
          </p:cNvSpPr>
          <p:nvPr>
            <p:ph type="body" idx="4"/>
          </p:nvPr>
        </p:nvSpPr>
        <p:spPr>
          <a:xfrm>
            <a:off x="9000876" y="5167375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8" name="Google Shape;1118;p49"/>
          <p:cNvSpPr txBox="1">
            <a:spLocks noGrp="1"/>
          </p:cNvSpPr>
          <p:nvPr>
            <p:ph type="body" idx="5"/>
          </p:nvPr>
        </p:nvSpPr>
        <p:spPr>
          <a:xfrm>
            <a:off x="9000876" y="6530003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9" name="Google Shape;1119;p49"/>
          <p:cNvSpPr txBox="1">
            <a:spLocks noGrp="1"/>
          </p:cNvSpPr>
          <p:nvPr>
            <p:ph type="body" idx="6"/>
          </p:nvPr>
        </p:nvSpPr>
        <p:spPr>
          <a:xfrm>
            <a:off x="9000876" y="7892631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0" name="Google Shape;1120;p49"/>
          <p:cNvSpPr txBox="1">
            <a:spLocks noGrp="1"/>
          </p:cNvSpPr>
          <p:nvPr>
            <p:ph type="body" idx="7"/>
          </p:nvPr>
        </p:nvSpPr>
        <p:spPr>
          <a:xfrm>
            <a:off x="783772" y="322616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 and Descriptions">
  <p:cSld name="5 Keywords and Description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0"/>
          <p:cNvSpPr/>
          <p:nvPr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50"/>
          <p:cNvSpPr/>
          <p:nvPr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FD7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50"/>
          <p:cNvSpPr/>
          <p:nvPr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50"/>
          <p:cNvSpPr/>
          <p:nvPr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50"/>
          <p:cNvSpPr/>
          <p:nvPr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50"/>
          <p:cNvSpPr/>
          <p:nvPr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50"/>
          <p:cNvSpPr/>
          <p:nvPr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50"/>
          <p:cNvSpPr/>
          <p:nvPr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50"/>
          <p:cNvSpPr/>
          <p:nvPr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1" name="Google Shape;1131;p50"/>
          <p:cNvSpPr/>
          <p:nvPr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2" name="Google Shape;1132;p5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5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5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35" name="Google Shape;1135;p5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6" name="Google Shape;1136;p5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7" name="Google Shape;1137;p50"/>
          <p:cNvSpPr txBox="1">
            <a:spLocks noGrp="1"/>
          </p:cNvSpPr>
          <p:nvPr>
            <p:ph type="body" idx="2"/>
          </p:nvPr>
        </p:nvSpPr>
        <p:spPr>
          <a:xfrm>
            <a:off x="6922703" y="2456986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8" name="Google Shape;1138;p50"/>
          <p:cNvSpPr txBox="1">
            <a:spLocks noGrp="1"/>
          </p:cNvSpPr>
          <p:nvPr>
            <p:ph type="body" idx="3"/>
          </p:nvPr>
        </p:nvSpPr>
        <p:spPr>
          <a:xfrm>
            <a:off x="6922703" y="3822368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9" name="Google Shape;1139;p50"/>
          <p:cNvSpPr txBox="1">
            <a:spLocks noGrp="1"/>
          </p:cNvSpPr>
          <p:nvPr>
            <p:ph type="body" idx="4"/>
          </p:nvPr>
        </p:nvSpPr>
        <p:spPr>
          <a:xfrm>
            <a:off x="6922703" y="5187750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0" name="Google Shape;1140;p50"/>
          <p:cNvSpPr txBox="1">
            <a:spLocks noGrp="1"/>
          </p:cNvSpPr>
          <p:nvPr>
            <p:ph type="body" idx="5"/>
          </p:nvPr>
        </p:nvSpPr>
        <p:spPr>
          <a:xfrm>
            <a:off x="6922703" y="6553132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1" name="Google Shape;1141;p50"/>
          <p:cNvSpPr txBox="1">
            <a:spLocks noGrp="1"/>
          </p:cNvSpPr>
          <p:nvPr>
            <p:ph type="body" idx="6"/>
          </p:nvPr>
        </p:nvSpPr>
        <p:spPr>
          <a:xfrm>
            <a:off x="6922703" y="7918515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50"/>
          <p:cNvSpPr/>
          <p:nvPr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50"/>
          <p:cNvSpPr/>
          <p:nvPr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50"/>
          <p:cNvSpPr/>
          <p:nvPr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50"/>
          <p:cNvSpPr/>
          <p:nvPr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50"/>
          <p:cNvSpPr/>
          <p:nvPr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50"/>
          <p:cNvSpPr txBox="1">
            <a:spLocks noGrp="1"/>
          </p:cNvSpPr>
          <p:nvPr>
            <p:ph type="body" idx="7"/>
          </p:nvPr>
        </p:nvSpPr>
        <p:spPr>
          <a:xfrm>
            <a:off x="1680652" y="2723411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50"/>
          <p:cNvSpPr txBox="1">
            <a:spLocks noGrp="1"/>
          </p:cNvSpPr>
          <p:nvPr>
            <p:ph type="body" idx="8"/>
          </p:nvPr>
        </p:nvSpPr>
        <p:spPr>
          <a:xfrm>
            <a:off x="1680652" y="8184940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50"/>
          <p:cNvSpPr txBox="1">
            <a:spLocks noGrp="1"/>
          </p:cNvSpPr>
          <p:nvPr>
            <p:ph type="body" idx="9"/>
          </p:nvPr>
        </p:nvSpPr>
        <p:spPr>
          <a:xfrm>
            <a:off x="1680652" y="4088792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0" name="Google Shape;1150;p50"/>
          <p:cNvSpPr txBox="1">
            <a:spLocks noGrp="1"/>
          </p:cNvSpPr>
          <p:nvPr>
            <p:ph type="body" idx="13"/>
          </p:nvPr>
        </p:nvSpPr>
        <p:spPr>
          <a:xfrm>
            <a:off x="1680652" y="5454174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1" name="Google Shape;1151;p50"/>
          <p:cNvSpPr txBox="1">
            <a:spLocks noGrp="1"/>
          </p:cNvSpPr>
          <p:nvPr>
            <p:ph type="body" idx="14"/>
          </p:nvPr>
        </p:nvSpPr>
        <p:spPr>
          <a:xfrm>
            <a:off x="1680652" y="6819556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1"/>
          <p:cNvSpPr/>
          <p:nvPr/>
        </p:nvSpPr>
        <p:spPr>
          <a:xfrm>
            <a:off x="0" y="4364182"/>
            <a:ext cx="18288000" cy="2604654"/>
          </a:xfrm>
          <a:custGeom>
            <a:avLst/>
            <a:gdLst/>
            <a:ahLst/>
            <a:cxnLst/>
            <a:rect l="l" t="t" r="r" b="b"/>
            <a:pathLst>
              <a:path w="18288000" h="2604654" extrusionOk="0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 w="25400" cap="flat" cmpd="sng">
            <a:solidFill>
              <a:srgbClr val="98989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51"/>
          <p:cNvSpPr/>
          <p:nvPr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5" name="Google Shape;1155;p51"/>
          <p:cNvSpPr/>
          <p:nvPr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6" name="Google Shape;1156;p51"/>
          <p:cNvSpPr/>
          <p:nvPr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7" name="Google Shape;1157;p51"/>
          <p:cNvSpPr/>
          <p:nvPr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8" name="Google Shape;1158;p51"/>
          <p:cNvSpPr/>
          <p:nvPr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9" name="Google Shape;1159;p51"/>
          <p:cNvSpPr/>
          <p:nvPr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5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5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5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63" name="Google Shape;1163;p5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977439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4" name="Google Shape;1164;p5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5" name="Google Shape;1165;p51"/>
          <p:cNvSpPr/>
          <p:nvPr/>
        </p:nvSpPr>
        <p:spPr>
          <a:xfrm>
            <a:off x="2619829" y="676359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Google Shape;1166;p51"/>
          <p:cNvSpPr/>
          <p:nvPr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7" name="Google Shape;1167;p51"/>
          <p:cNvSpPr/>
          <p:nvPr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8" name="Google Shape;1168;p51"/>
          <p:cNvSpPr/>
          <p:nvPr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p51"/>
          <p:cNvSpPr/>
          <p:nvPr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0" name="Google Shape;1170;p51"/>
          <p:cNvSpPr/>
          <p:nvPr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1" name="Google Shape;1171;p51"/>
          <p:cNvSpPr txBox="1">
            <a:spLocks noGrp="1"/>
          </p:cNvSpPr>
          <p:nvPr>
            <p:ph type="body" idx="2"/>
          </p:nvPr>
        </p:nvSpPr>
        <p:spPr>
          <a:xfrm>
            <a:off x="828986" y="749918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2" name="Google Shape;1172;p51"/>
          <p:cNvSpPr txBox="1">
            <a:spLocks noGrp="1"/>
          </p:cNvSpPr>
          <p:nvPr>
            <p:ph type="body" idx="3"/>
          </p:nvPr>
        </p:nvSpPr>
        <p:spPr>
          <a:xfrm>
            <a:off x="820329" y="825482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3" name="Google Shape;1173;p51"/>
          <p:cNvSpPr/>
          <p:nvPr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4" name="Google Shape;1174;p51"/>
          <p:cNvSpPr txBox="1">
            <a:spLocks noGrp="1"/>
          </p:cNvSpPr>
          <p:nvPr>
            <p:ph type="body" idx="4"/>
          </p:nvPr>
        </p:nvSpPr>
        <p:spPr>
          <a:xfrm>
            <a:off x="3269317" y="416695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5" name="Google Shape;1175;p51"/>
          <p:cNvSpPr txBox="1">
            <a:spLocks noGrp="1"/>
          </p:cNvSpPr>
          <p:nvPr>
            <p:ph type="body" idx="5"/>
          </p:nvPr>
        </p:nvSpPr>
        <p:spPr>
          <a:xfrm>
            <a:off x="3260660" y="285777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6" name="Google Shape;1176;p51"/>
          <p:cNvSpPr/>
          <p:nvPr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51"/>
          <p:cNvSpPr txBox="1">
            <a:spLocks noGrp="1"/>
          </p:cNvSpPr>
          <p:nvPr>
            <p:ph type="body" idx="6"/>
          </p:nvPr>
        </p:nvSpPr>
        <p:spPr>
          <a:xfrm>
            <a:off x="5780871" y="6987783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8" name="Google Shape;1178;p51"/>
          <p:cNvSpPr txBox="1">
            <a:spLocks noGrp="1"/>
          </p:cNvSpPr>
          <p:nvPr>
            <p:ph type="body" idx="7"/>
          </p:nvPr>
        </p:nvSpPr>
        <p:spPr>
          <a:xfrm>
            <a:off x="5772214" y="7743427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51"/>
          <p:cNvSpPr/>
          <p:nvPr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0" name="Google Shape;1180;p51"/>
          <p:cNvSpPr txBox="1">
            <a:spLocks noGrp="1"/>
          </p:cNvSpPr>
          <p:nvPr>
            <p:ph type="body" idx="8"/>
          </p:nvPr>
        </p:nvSpPr>
        <p:spPr>
          <a:xfrm>
            <a:off x="8213061" y="371011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1" name="Google Shape;1181;p51"/>
          <p:cNvSpPr txBox="1">
            <a:spLocks noGrp="1"/>
          </p:cNvSpPr>
          <p:nvPr>
            <p:ph type="body" idx="9"/>
          </p:nvPr>
        </p:nvSpPr>
        <p:spPr>
          <a:xfrm>
            <a:off x="8204404" y="240093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51"/>
          <p:cNvSpPr/>
          <p:nvPr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51"/>
          <p:cNvSpPr txBox="1">
            <a:spLocks noGrp="1"/>
          </p:cNvSpPr>
          <p:nvPr>
            <p:ph type="body" idx="13"/>
          </p:nvPr>
        </p:nvSpPr>
        <p:spPr>
          <a:xfrm>
            <a:off x="10698970" y="644851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4" name="Google Shape;1184;p51"/>
          <p:cNvSpPr txBox="1">
            <a:spLocks noGrp="1"/>
          </p:cNvSpPr>
          <p:nvPr>
            <p:ph type="body" idx="14"/>
          </p:nvPr>
        </p:nvSpPr>
        <p:spPr>
          <a:xfrm>
            <a:off x="10690313" y="720415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51"/>
          <p:cNvSpPr/>
          <p:nvPr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6" name="Google Shape;1186;p51"/>
          <p:cNvSpPr txBox="1">
            <a:spLocks noGrp="1"/>
          </p:cNvSpPr>
          <p:nvPr>
            <p:ph type="body" idx="15"/>
          </p:nvPr>
        </p:nvSpPr>
        <p:spPr>
          <a:xfrm>
            <a:off x="13145015" y="3169429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7" name="Google Shape;1187;p51"/>
          <p:cNvSpPr txBox="1">
            <a:spLocks noGrp="1"/>
          </p:cNvSpPr>
          <p:nvPr>
            <p:ph type="body" idx="16"/>
          </p:nvPr>
        </p:nvSpPr>
        <p:spPr>
          <a:xfrm>
            <a:off x="13136358" y="1860244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8" name="Google Shape;1188;p51"/>
          <p:cNvSpPr/>
          <p:nvPr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5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5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5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93" name="Google Shape;1193;p5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4" name="Google Shape;1194;p5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p52"/>
          <p:cNvSpPr/>
          <p:nvPr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52"/>
          <p:cNvSpPr/>
          <p:nvPr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52"/>
          <p:cNvSpPr/>
          <p:nvPr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81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8" name="Google Shape;1198;p52"/>
          <p:cNvSpPr/>
          <p:nvPr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9" name="Google Shape;1199;p52"/>
          <p:cNvSpPr/>
          <p:nvPr/>
        </p:nvSpPr>
        <p:spPr>
          <a:xfrm rot="-54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0" name="Google Shape;1200;p52"/>
          <p:cNvSpPr/>
          <p:nvPr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1" name="Google Shape;1201;p52"/>
          <p:cNvSpPr/>
          <p:nvPr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2" name="Google Shape;1202;p52"/>
          <p:cNvSpPr/>
          <p:nvPr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52"/>
          <p:cNvSpPr/>
          <p:nvPr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4" name="Google Shape;1204;p52"/>
          <p:cNvSpPr/>
          <p:nvPr/>
        </p:nvSpPr>
        <p:spPr>
          <a:xfrm rot="-5400000">
            <a:off x="7162798" y="4274460"/>
            <a:ext cx="1748970" cy="1748970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5" name="Google Shape;1205;p52"/>
          <p:cNvSpPr/>
          <p:nvPr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6" name="Google Shape;1206;p52"/>
          <p:cNvSpPr/>
          <p:nvPr/>
        </p:nvSpPr>
        <p:spPr>
          <a:xfrm rot="-5400000">
            <a:off x="5413827" y="4274460"/>
            <a:ext cx="1748970" cy="1748970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7" name="Google Shape;1207;p52"/>
          <p:cNvSpPr/>
          <p:nvPr/>
        </p:nvSpPr>
        <p:spPr>
          <a:xfrm rot="5400000">
            <a:off x="9251837" y="5325560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8" name="Google Shape;1208;p52"/>
          <p:cNvSpPr/>
          <p:nvPr/>
        </p:nvSpPr>
        <p:spPr>
          <a:xfrm rot="10800000">
            <a:off x="9251837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9" name="Google Shape;1209;p52"/>
          <p:cNvSpPr/>
          <p:nvPr/>
        </p:nvSpPr>
        <p:spPr>
          <a:xfrm rot="-5400000">
            <a:off x="8140363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0" name="Google Shape;1210;p52"/>
          <p:cNvSpPr/>
          <p:nvPr/>
        </p:nvSpPr>
        <p:spPr>
          <a:xfrm>
            <a:off x="8118169" y="5347754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1" name="Google Shape;1211;p52"/>
          <p:cNvSpPr>
            <a:spLocks noGrp="1"/>
          </p:cNvSpPr>
          <p:nvPr>
            <p:ph type="pic" idx="2"/>
          </p:nvPr>
        </p:nvSpPr>
        <p:spPr>
          <a:xfrm>
            <a:off x="9897908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12" name="Google Shape;1212;p52"/>
          <p:cNvSpPr>
            <a:spLocks noGrp="1"/>
          </p:cNvSpPr>
          <p:nvPr>
            <p:ph type="pic" idx="3"/>
          </p:nvPr>
        </p:nvSpPr>
        <p:spPr>
          <a:xfrm>
            <a:off x="9897908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52"/>
          <p:cNvSpPr>
            <a:spLocks noGrp="1"/>
          </p:cNvSpPr>
          <p:nvPr>
            <p:ph type="pic" idx="4"/>
          </p:nvPr>
        </p:nvSpPr>
        <p:spPr>
          <a:xfrm>
            <a:off x="7285334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2"/>
          <p:cNvSpPr>
            <a:spLocks noGrp="1"/>
          </p:cNvSpPr>
          <p:nvPr>
            <p:ph type="pic" idx="5"/>
          </p:nvPr>
        </p:nvSpPr>
        <p:spPr>
          <a:xfrm>
            <a:off x="7285334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52"/>
          <p:cNvSpPr txBox="1">
            <a:spLocks noGrp="1"/>
          </p:cNvSpPr>
          <p:nvPr>
            <p:ph type="body" idx="6"/>
          </p:nvPr>
        </p:nvSpPr>
        <p:spPr>
          <a:xfrm>
            <a:off x="10711541" y="4310738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52"/>
          <p:cNvSpPr txBox="1">
            <a:spLocks noGrp="1"/>
          </p:cNvSpPr>
          <p:nvPr>
            <p:ph type="body" idx="7"/>
          </p:nvPr>
        </p:nvSpPr>
        <p:spPr>
          <a:xfrm>
            <a:off x="10711541" y="4898573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7" name="Google Shape;1217;p52"/>
          <p:cNvSpPr txBox="1">
            <a:spLocks noGrp="1"/>
          </p:cNvSpPr>
          <p:nvPr>
            <p:ph type="body" idx="8"/>
          </p:nvPr>
        </p:nvSpPr>
        <p:spPr>
          <a:xfrm>
            <a:off x="8982905" y="7837714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8" name="Google Shape;1218;p52"/>
          <p:cNvSpPr txBox="1">
            <a:spLocks noGrp="1"/>
          </p:cNvSpPr>
          <p:nvPr>
            <p:ph type="body" idx="9"/>
          </p:nvPr>
        </p:nvSpPr>
        <p:spPr>
          <a:xfrm>
            <a:off x="8982905" y="8425549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9" name="Google Shape;1219;p52"/>
          <p:cNvSpPr txBox="1">
            <a:spLocks noGrp="1"/>
          </p:cNvSpPr>
          <p:nvPr>
            <p:ph type="body" idx="13"/>
          </p:nvPr>
        </p:nvSpPr>
        <p:spPr>
          <a:xfrm>
            <a:off x="1283667" y="6163369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0" name="Google Shape;1220;p52"/>
          <p:cNvSpPr txBox="1">
            <a:spLocks noGrp="1"/>
          </p:cNvSpPr>
          <p:nvPr>
            <p:ph type="body" idx="14"/>
          </p:nvPr>
        </p:nvSpPr>
        <p:spPr>
          <a:xfrm>
            <a:off x="769257" y="6751204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1" name="Google Shape;1221;p52"/>
          <p:cNvSpPr txBox="1">
            <a:spLocks noGrp="1"/>
          </p:cNvSpPr>
          <p:nvPr>
            <p:ph type="body" idx="15"/>
          </p:nvPr>
        </p:nvSpPr>
        <p:spPr>
          <a:xfrm>
            <a:off x="3010870" y="2599783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2" name="Google Shape;1222;p52"/>
          <p:cNvSpPr txBox="1">
            <a:spLocks noGrp="1"/>
          </p:cNvSpPr>
          <p:nvPr>
            <p:ph type="body" idx="16"/>
          </p:nvPr>
        </p:nvSpPr>
        <p:spPr>
          <a:xfrm>
            <a:off x="2496460" y="3187618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3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Ultra"/>
              <a:buNone/>
              <a:defRPr sz="9600">
                <a:solidFill>
                  <a:schemeClr val="accent3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subTitle" idx="1"/>
          </p:nvPr>
        </p:nvSpPr>
        <p:spPr>
          <a:xfrm>
            <a:off x="1366342" y="7112000"/>
            <a:ext cx="15553728" cy="29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9" name="Google Shape;89;p63"/>
          <p:cNvGrpSpPr/>
          <p:nvPr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90" name="Google Shape;90;p6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63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63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2">
  <p:cSld name="4 Points 2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53"/>
          <p:cNvGrpSpPr/>
          <p:nvPr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1225" name="Google Shape;1225;p53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1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28" name="Google Shape;1228;p53"/>
          <p:cNvGrpSpPr/>
          <p:nvPr/>
        </p:nvGrpSpPr>
        <p:grpSpPr>
          <a:xfrm>
            <a:off x="487876" y="4364335"/>
            <a:ext cx="17798537" cy="1332289"/>
            <a:chOff x="487876" y="4364335"/>
            <a:chExt cx="17798537" cy="1332289"/>
          </a:xfrm>
        </p:grpSpPr>
        <p:sp>
          <p:nvSpPr>
            <p:cNvPr id="1229" name="Google Shape;1229;p53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53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659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2" name="Google Shape;1232;p53"/>
          <p:cNvGrpSpPr/>
          <p:nvPr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1233" name="Google Shape;1233;p53"/>
            <p:cNvSpPr/>
            <p:nvPr/>
          </p:nvSpPr>
          <p:spPr>
            <a:xfrm rot="10800000" flipH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53"/>
            <p:cNvSpPr/>
            <p:nvPr/>
          </p:nvSpPr>
          <p:spPr>
            <a:xfrm rot="10800000" flipH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7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53"/>
            <p:cNvSpPr/>
            <p:nvPr/>
          </p:nvSpPr>
          <p:spPr>
            <a:xfrm rot="10800000" flipH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6" name="Google Shape;1236;p53"/>
          <p:cNvGrpSpPr/>
          <p:nvPr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1237" name="Google Shape;1237;p53"/>
            <p:cNvSpPr/>
            <p:nvPr/>
          </p:nvSpPr>
          <p:spPr>
            <a:xfrm rot="10800000" flipH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53"/>
            <p:cNvSpPr/>
            <p:nvPr/>
          </p:nvSpPr>
          <p:spPr>
            <a:xfrm rot="10800000" flipH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53"/>
            <p:cNvSpPr/>
            <p:nvPr/>
          </p:nvSpPr>
          <p:spPr>
            <a:xfrm rot="-5400000" flipH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F102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0" name="Google Shape;1240;p5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5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5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43" name="Google Shape;1243;p5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5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5" name="Google Shape;1245;p53"/>
          <p:cNvSpPr>
            <a:spLocks noGrp="1"/>
          </p:cNvSpPr>
          <p:nvPr>
            <p:ph type="pic" idx="2"/>
          </p:nvPr>
        </p:nvSpPr>
        <p:spPr>
          <a:xfrm>
            <a:off x="10798684" y="3330403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53"/>
          <p:cNvSpPr>
            <a:spLocks noGrp="1"/>
          </p:cNvSpPr>
          <p:nvPr>
            <p:ph type="pic" idx="3"/>
          </p:nvPr>
        </p:nvSpPr>
        <p:spPr>
          <a:xfrm>
            <a:off x="10798684" y="4707315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7" name="Google Shape;1247;p53"/>
          <p:cNvSpPr>
            <a:spLocks noGrp="1"/>
          </p:cNvSpPr>
          <p:nvPr>
            <p:ph type="pic" idx="4"/>
          </p:nvPr>
        </p:nvSpPr>
        <p:spPr>
          <a:xfrm>
            <a:off x="10798684" y="6071701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p53"/>
          <p:cNvSpPr>
            <a:spLocks noGrp="1"/>
          </p:cNvSpPr>
          <p:nvPr>
            <p:ph type="pic" idx="5"/>
          </p:nvPr>
        </p:nvSpPr>
        <p:spPr>
          <a:xfrm>
            <a:off x="10798684" y="7436088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53"/>
          <p:cNvSpPr txBox="1">
            <a:spLocks noGrp="1"/>
          </p:cNvSpPr>
          <p:nvPr>
            <p:ph type="body" idx="6"/>
          </p:nvPr>
        </p:nvSpPr>
        <p:spPr>
          <a:xfrm>
            <a:off x="11572026" y="3048998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p53"/>
          <p:cNvSpPr txBox="1">
            <a:spLocks noGrp="1"/>
          </p:cNvSpPr>
          <p:nvPr>
            <p:ph type="body" idx="7"/>
          </p:nvPr>
        </p:nvSpPr>
        <p:spPr>
          <a:xfrm>
            <a:off x="11572026" y="4443163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1" name="Google Shape;1251;p53"/>
          <p:cNvSpPr txBox="1">
            <a:spLocks noGrp="1"/>
          </p:cNvSpPr>
          <p:nvPr>
            <p:ph type="body" idx="8"/>
          </p:nvPr>
        </p:nvSpPr>
        <p:spPr>
          <a:xfrm>
            <a:off x="11572026" y="581860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2" name="Google Shape;1252;p53"/>
          <p:cNvSpPr txBox="1">
            <a:spLocks noGrp="1"/>
          </p:cNvSpPr>
          <p:nvPr>
            <p:ph type="body" idx="9"/>
          </p:nvPr>
        </p:nvSpPr>
        <p:spPr>
          <a:xfrm>
            <a:off x="11572026" y="719455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3" name="Google Shape;1253;p53"/>
          <p:cNvSpPr txBox="1">
            <a:spLocks noGrp="1"/>
          </p:cNvSpPr>
          <p:nvPr>
            <p:ph type="body" idx="13"/>
          </p:nvPr>
        </p:nvSpPr>
        <p:spPr>
          <a:xfrm>
            <a:off x="1042306" y="3021842"/>
            <a:ext cx="68407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53"/>
          <p:cNvSpPr txBox="1">
            <a:spLocks noGrp="1"/>
          </p:cNvSpPr>
          <p:nvPr>
            <p:ph type="body" idx="14"/>
          </p:nvPr>
        </p:nvSpPr>
        <p:spPr>
          <a:xfrm>
            <a:off x="1042306" y="6316961"/>
            <a:ext cx="6840760" cy="25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1">
  <p:cSld name="6 Points 1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5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5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5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59" name="Google Shape;1259;p5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0" name="Google Shape;1260;p5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54"/>
          <p:cNvSpPr/>
          <p:nvPr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54"/>
          <p:cNvSpPr/>
          <p:nvPr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54"/>
          <p:cNvSpPr/>
          <p:nvPr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54"/>
          <p:cNvSpPr/>
          <p:nvPr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54"/>
          <p:cNvSpPr/>
          <p:nvPr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54"/>
          <p:cNvSpPr/>
          <p:nvPr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rgbClr val="3194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p54"/>
          <p:cNvSpPr/>
          <p:nvPr/>
        </p:nvSpPr>
        <p:spPr>
          <a:xfrm rot="-54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54"/>
          <p:cNvSpPr/>
          <p:nvPr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p54"/>
          <p:cNvSpPr/>
          <p:nvPr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54"/>
          <p:cNvSpPr/>
          <p:nvPr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p54"/>
          <p:cNvSpPr/>
          <p:nvPr/>
        </p:nvSpPr>
        <p:spPr>
          <a:xfrm>
            <a:off x="15846539" y="5172888"/>
            <a:ext cx="1163782" cy="1163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p54"/>
          <p:cNvSpPr/>
          <p:nvPr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p54"/>
          <p:cNvSpPr/>
          <p:nvPr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54"/>
          <p:cNvSpPr/>
          <p:nvPr/>
        </p:nvSpPr>
        <p:spPr>
          <a:xfrm rot="-54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54"/>
          <p:cNvSpPr/>
          <p:nvPr/>
        </p:nvSpPr>
        <p:spPr>
          <a:xfrm rot="-54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54"/>
          <p:cNvSpPr/>
          <p:nvPr/>
        </p:nvSpPr>
        <p:spPr>
          <a:xfrm rot="-54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54"/>
          <p:cNvSpPr/>
          <p:nvPr/>
        </p:nvSpPr>
        <p:spPr>
          <a:xfrm rot="-5400000">
            <a:off x="12127376" y="1885054"/>
            <a:ext cx="136800" cy="773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8" name="Google Shape;1278;p54"/>
          <p:cNvSpPr/>
          <p:nvPr/>
        </p:nvSpPr>
        <p:spPr>
          <a:xfrm rot="-54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9" name="Google Shape;1279;p54"/>
          <p:cNvSpPr/>
          <p:nvPr/>
        </p:nvSpPr>
        <p:spPr>
          <a:xfrm rot="-5400000">
            <a:off x="9224992" y="3285719"/>
            <a:ext cx="136800" cy="136800"/>
          </a:xfrm>
          <a:prstGeom prst="rtTriangle">
            <a:avLst/>
          </a:pr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0" name="Google Shape;1280;p54"/>
          <p:cNvSpPr/>
          <p:nvPr/>
        </p:nvSpPr>
        <p:spPr>
          <a:xfrm rot="-5400000">
            <a:off x="9524279" y="4989172"/>
            <a:ext cx="136800" cy="136800"/>
          </a:xfrm>
          <a:prstGeom prst="rtTriangle">
            <a:avLst/>
          </a:pr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1" name="Google Shape;1281;p54"/>
          <p:cNvSpPr/>
          <p:nvPr/>
        </p:nvSpPr>
        <p:spPr>
          <a:xfrm rot="-5400000">
            <a:off x="9823564" y="6692618"/>
            <a:ext cx="136800" cy="136800"/>
          </a:xfrm>
          <a:prstGeom prst="rtTriangle">
            <a:avLst/>
          </a:prstGeom>
          <a:solidFill>
            <a:srgbClr val="206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p54"/>
          <p:cNvSpPr/>
          <p:nvPr/>
        </p:nvSpPr>
        <p:spPr>
          <a:xfrm rot="5400000" flipH="1">
            <a:off x="8325477" y="5686380"/>
            <a:ext cx="136800" cy="136800"/>
          </a:xfrm>
          <a:prstGeom prst="rtTriangle">
            <a:avLst/>
          </a:pr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3" name="Google Shape;1283;p54"/>
          <p:cNvSpPr/>
          <p:nvPr/>
        </p:nvSpPr>
        <p:spPr>
          <a:xfrm rot="5400000" flipH="1">
            <a:off x="8924620" y="4038599"/>
            <a:ext cx="136800" cy="136800"/>
          </a:xfrm>
          <a:prstGeom prst="rtTriangle">
            <a:avLst/>
          </a:pr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54"/>
          <p:cNvSpPr/>
          <p:nvPr/>
        </p:nvSpPr>
        <p:spPr>
          <a:xfrm rot="5400000" flipH="1">
            <a:off x="8626554" y="7334159"/>
            <a:ext cx="136800" cy="136800"/>
          </a:xfrm>
          <a:prstGeom prst="rtTriangle">
            <a:avLst/>
          </a:pr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5" name="Google Shape;1285;p54"/>
          <p:cNvSpPr>
            <a:spLocks noGrp="1"/>
          </p:cNvSpPr>
          <p:nvPr>
            <p:ph type="pic" idx="2"/>
          </p:nvPr>
        </p:nvSpPr>
        <p:spPr>
          <a:xfrm>
            <a:off x="3999721" y="3077002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p54"/>
          <p:cNvSpPr>
            <a:spLocks noGrp="1"/>
          </p:cNvSpPr>
          <p:nvPr>
            <p:ph type="pic" idx="3"/>
          </p:nvPr>
        </p:nvSpPr>
        <p:spPr>
          <a:xfrm>
            <a:off x="13739647" y="382988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7" name="Google Shape;1287;p54"/>
          <p:cNvSpPr>
            <a:spLocks noGrp="1"/>
          </p:cNvSpPr>
          <p:nvPr>
            <p:ph type="pic" idx="4"/>
          </p:nvPr>
        </p:nvSpPr>
        <p:spPr>
          <a:xfrm>
            <a:off x="1425873" y="478045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8" name="Google Shape;1288;p54"/>
          <p:cNvSpPr>
            <a:spLocks noGrp="1"/>
          </p:cNvSpPr>
          <p:nvPr>
            <p:ph type="pic" idx="5"/>
          </p:nvPr>
        </p:nvSpPr>
        <p:spPr>
          <a:xfrm>
            <a:off x="2961432" y="648390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9" name="Google Shape;1289;p54"/>
          <p:cNvSpPr>
            <a:spLocks noGrp="1"/>
          </p:cNvSpPr>
          <p:nvPr>
            <p:ph type="pic" idx="6"/>
          </p:nvPr>
        </p:nvSpPr>
        <p:spPr>
          <a:xfrm>
            <a:off x="16151312" y="547766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54"/>
          <p:cNvSpPr>
            <a:spLocks noGrp="1"/>
          </p:cNvSpPr>
          <p:nvPr>
            <p:ph type="pic" idx="7"/>
          </p:nvPr>
        </p:nvSpPr>
        <p:spPr>
          <a:xfrm>
            <a:off x="14321538" y="712544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91" name="Google Shape;1291;p54"/>
          <p:cNvSpPr txBox="1">
            <a:spLocks noGrp="1"/>
          </p:cNvSpPr>
          <p:nvPr>
            <p:ph type="body" idx="8"/>
          </p:nvPr>
        </p:nvSpPr>
        <p:spPr>
          <a:xfrm>
            <a:off x="4858730" y="2647019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2" name="Google Shape;1292;p54"/>
          <p:cNvSpPr txBox="1">
            <a:spLocks noGrp="1"/>
          </p:cNvSpPr>
          <p:nvPr>
            <p:ph type="body" idx="9"/>
          </p:nvPr>
        </p:nvSpPr>
        <p:spPr>
          <a:xfrm>
            <a:off x="4856423" y="3460670"/>
            <a:ext cx="3770131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54"/>
          <p:cNvSpPr txBox="1">
            <a:spLocks noGrp="1"/>
          </p:cNvSpPr>
          <p:nvPr>
            <p:ph type="body" idx="13"/>
          </p:nvPr>
        </p:nvSpPr>
        <p:spPr>
          <a:xfrm>
            <a:off x="2294338" y="4352219"/>
            <a:ext cx="560275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p54"/>
          <p:cNvSpPr txBox="1">
            <a:spLocks noGrp="1"/>
          </p:cNvSpPr>
          <p:nvPr>
            <p:ph type="body" idx="14"/>
          </p:nvPr>
        </p:nvSpPr>
        <p:spPr>
          <a:xfrm>
            <a:off x="2292031" y="5165871"/>
            <a:ext cx="5618914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p54"/>
          <p:cNvSpPr txBox="1">
            <a:spLocks noGrp="1"/>
          </p:cNvSpPr>
          <p:nvPr>
            <p:ph type="body" idx="15"/>
          </p:nvPr>
        </p:nvSpPr>
        <p:spPr>
          <a:xfrm>
            <a:off x="3822748" y="6055668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6" name="Google Shape;1296;p54"/>
          <p:cNvSpPr txBox="1">
            <a:spLocks noGrp="1"/>
          </p:cNvSpPr>
          <p:nvPr>
            <p:ph type="body" idx="16"/>
          </p:nvPr>
        </p:nvSpPr>
        <p:spPr>
          <a:xfrm>
            <a:off x="3820441" y="6869319"/>
            <a:ext cx="4173632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7" name="Google Shape;1297;p54"/>
          <p:cNvSpPr txBox="1">
            <a:spLocks noGrp="1"/>
          </p:cNvSpPr>
          <p:nvPr>
            <p:ph type="body" idx="17"/>
          </p:nvPr>
        </p:nvSpPr>
        <p:spPr>
          <a:xfrm>
            <a:off x="9832866" y="3407702"/>
            <a:ext cx="360200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54"/>
          <p:cNvSpPr txBox="1">
            <a:spLocks noGrp="1"/>
          </p:cNvSpPr>
          <p:nvPr>
            <p:ph type="body" idx="18"/>
          </p:nvPr>
        </p:nvSpPr>
        <p:spPr>
          <a:xfrm>
            <a:off x="9822476" y="4175400"/>
            <a:ext cx="3612398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54"/>
          <p:cNvSpPr txBox="1">
            <a:spLocks noGrp="1"/>
          </p:cNvSpPr>
          <p:nvPr>
            <p:ph type="body" idx="19"/>
          </p:nvPr>
        </p:nvSpPr>
        <p:spPr>
          <a:xfrm>
            <a:off x="10252364" y="5008647"/>
            <a:ext cx="555581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0" name="Google Shape;1300;p54"/>
          <p:cNvSpPr txBox="1">
            <a:spLocks noGrp="1"/>
          </p:cNvSpPr>
          <p:nvPr>
            <p:ph type="body" idx="20"/>
          </p:nvPr>
        </p:nvSpPr>
        <p:spPr>
          <a:xfrm>
            <a:off x="10236338" y="5776345"/>
            <a:ext cx="5571836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1" name="Google Shape;1301;p54"/>
          <p:cNvSpPr txBox="1">
            <a:spLocks noGrp="1"/>
          </p:cNvSpPr>
          <p:nvPr>
            <p:ph type="body" idx="21"/>
          </p:nvPr>
        </p:nvSpPr>
        <p:spPr>
          <a:xfrm>
            <a:off x="10249294" y="6703262"/>
            <a:ext cx="373922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2" name="Google Shape;1302;p54"/>
          <p:cNvSpPr txBox="1">
            <a:spLocks noGrp="1"/>
          </p:cNvSpPr>
          <p:nvPr>
            <p:ph type="body" idx="22"/>
          </p:nvPr>
        </p:nvSpPr>
        <p:spPr>
          <a:xfrm>
            <a:off x="10238508" y="7470960"/>
            <a:ext cx="3750015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2">
  <p:cSld name="6 Points 2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5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5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07" name="Google Shape;1307;p5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8" name="Google Shape;1308;p5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55"/>
          <p:cNvSpPr/>
          <p:nvPr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101600" dir="2700000" algn="tl" rotWithShape="0">
              <a:srgbClr val="CD7F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p55"/>
          <p:cNvSpPr/>
          <p:nvPr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65922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1" name="Google Shape;1311;p55"/>
          <p:cNvSpPr/>
          <p:nvPr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01600" dir="2700000" algn="tl" rotWithShape="0">
              <a:srgbClr val="F1024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p55"/>
          <p:cNvSpPr/>
          <p:nvPr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101600" dir="2700000" algn="tl" rotWithShape="0">
              <a:srgbClr val="3194A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55"/>
          <p:cNvSpPr/>
          <p:nvPr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101600" dir="2700000" algn="tl" rotWithShape="0">
              <a:srgbClr val="8C21B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p55"/>
          <p:cNvSpPr/>
          <p:nvPr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1600" dir="2700000" algn="tl" rotWithShape="0">
              <a:srgbClr val="0081A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5" name="Google Shape;1315;p55"/>
          <p:cNvSpPr/>
          <p:nvPr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dist="114300" dir="2700000" algn="tl" rotWithShape="0">
              <a:srgbClr val="989898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6" name="Google Shape;1316;p55"/>
          <p:cNvSpPr txBox="1">
            <a:spLocks noGrp="1"/>
          </p:cNvSpPr>
          <p:nvPr>
            <p:ph type="body" idx="2"/>
          </p:nvPr>
        </p:nvSpPr>
        <p:spPr>
          <a:xfrm>
            <a:off x="13106455" y="2570241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7" name="Google Shape;1317;p55"/>
          <p:cNvSpPr txBox="1">
            <a:spLocks noGrp="1"/>
          </p:cNvSpPr>
          <p:nvPr>
            <p:ph type="body" idx="3"/>
          </p:nvPr>
        </p:nvSpPr>
        <p:spPr>
          <a:xfrm>
            <a:off x="13106455" y="3325885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8" name="Google Shape;1318;p55"/>
          <p:cNvSpPr/>
          <p:nvPr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9" name="Google Shape;1319;p55"/>
          <p:cNvSpPr txBox="1">
            <a:spLocks noGrp="1"/>
          </p:cNvSpPr>
          <p:nvPr>
            <p:ph type="body" idx="4"/>
          </p:nvPr>
        </p:nvSpPr>
        <p:spPr>
          <a:xfrm>
            <a:off x="13106455" y="4845306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55"/>
          <p:cNvSpPr txBox="1">
            <a:spLocks noGrp="1"/>
          </p:cNvSpPr>
          <p:nvPr>
            <p:ph type="body" idx="5"/>
          </p:nvPr>
        </p:nvSpPr>
        <p:spPr>
          <a:xfrm>
            <a:off x="13106455" y="5600950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55"/>
          <p:cNvSpPr/>
          <p:nvPr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55"/>
          <p:cNvSpPr txBox="1">
            <a:spLocks noGrp="1"/>
          </p:cNvSpPr>
          <p:nvPr>
            <p:ph type="body" idx="6"/>
          </p:nvPr>
        </p:nvSpPr>
        <p:spPr>
          <a:xfrm>
            <a:off x="13106455" y="7120372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p55"/>
          <p:cNvSpPr txBox="1">
            <a:spLocks noGrp="1"/>
          </p:cNvSpPr>
          <p:nvPr>
            <p:ph type="body" idx="7"/>
          </p:nvPr>
        </p:nvSpPr>
        <p:spPr>
          <a:xfrm>
            <a:off x="13106455" y="7876016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p55"/>
          <p:cNvSpPr/>
          <p:nvPr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55"/>
          <p:cNvSpPr txBox="1">
            <a:spLocks noGrp="1"/>
          </p:cNvSpPr>
          <p:nvPr>
            <p:ph type="body" idx="8"/>
          </p:nvPr>
        </p:nvSpPr>
        <p:spPr>
          <a:xfrm>
            <a:off x="737849" y="2573429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55"/>
          <p:cNvSpPr txBox="1">
            <a:spLocks noGrp="1"/>
          </p:cNvSpPr>
          <p:nvPr>
            <p:ph type="body" idx="9"/>
          </p:nvPr>
        </p:nvSpPr>
        <p:spPr>
          <a:xfrm>
            <a:off x="717346" y="3329073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55"/>
          <p:cNvSpPr/>
          <p:nvPr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8" name="Google Shape;1328;p55"/>
          <p:cNvSpPr txBox="1">
            <a:spLocks noGrp="1"/>
          </p:cNvSpPr>
          <p:nvPr>
            <p:ph type="body" idx="13"/>
          </p:nvPr>
        </p:nvSpPr>
        <p:spPr>
          <a:xfrm>
            <a:off x="737849" y="4848494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9" name="Google Shape;1329;p55"/>
          <p:cNvSpPr txBox="1">
            <a:spLocks noGrp="1"/>
          </p:cNvSpPr>
          <p:nvPr>
            <p:ph type="body" idx="14"/>
          </p:nvPr>
        </p:nvSpPr>
        <p:spPr>
          <a:xfrm>
            <a:off x="717346" y="5604138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0" name="Google Shape;1330;p55"/>
          <p:cNvSpPr/>
          <p:nvPr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1" name="Google Shape;1331;p55"/>
          <p:cNvSpPr txBox="1">
            <a:spLocks noGrp="1"/>
          </p:cNvSpPr>
          <p:nvPr>
            <p:ph type="body" idx="15"/>
          </p:nvPr>
        </p:nvSpPr>
        <p:spPr>
          <a:xfrm>
            <a:off x="737849" y="7123560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2" name="Google Shape;1332;p55"/>
          <p:cNvSpPr txBox="1">
            <a:spLocks noGrp="1"/>
          </p:cNvSpPr>
          <p:nvPr>
            <p:ph type="body" idx="16"/>
          </p:nvPr>
        </p:nvSpPr>
        <p:spPr>
          <a:xfrm>
            <a:off x="717346" y="7879204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3" name="Google Shape;1333;p55"/>
          <p:cNvSpPr/>
          <p:nvPr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4" name="Google Shape;1334;p55"/>
          <p:cNvSpPr/>
          <p:nvPr/>
        </p:nvSpPr>
        <p:spPr>
          <a:xfrm>
            <a:off x="10116457" y="2590193"/>
            <a:ext cx="2832008" cy="588436"/>
          </a:xfrm>
          <a:custGeom>
            <a:avLst/>
            <a:gdLst/>
            <a:ahLst/>
            <a:cxnLst/>
            <a:rect l="l" t="t" r="r" b="b"/>
            <a:pathLst>
              <a:path w="2656114" h="588436" extrusionOk="0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5" name="Google Shape;1335;p55"/>
          <p:cNvSpPr/>
          <p:nvPr/>
        </p:nvSpPr>
        <p:spPr>
          <a:xfrm rot="9807941">
            <a:off x="12317423" y="5048183"/>
            <a:ext cx="638443" cy="584694"/>
          </a:xfrm>
          <a:custGeom>
            <a:avLst/>
            <a:gdLst/>
            <a:ahLst/>
            <a:cxnLst/>
            <a:rect l="l" t="t" r="r" b="b"/>
            <a:pathLst>
              <a:path w="609600" h="972458" extrusionOk="0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p55"/>
          <p:cNvSpPr/>
          <p:nvPr/>
        </p:nvSpPr>
        <p:spPr>
          <a:xfrm>
            <a:off x="5646057" y="7823200"/>
            <a:ext cx="2670629" cy="905959"/>
          </a:xfrm>
          <a:custGeom>
            <a:avLst/>
            <a:gdLst/>
            <a:ahLst/>
            <a:cxnLst/>
            <a:rect l="l" t="t" r="r" b="b"/>
            <a:pathLst>
              <a:path w="2670629" h="905959" extrusionOk="0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7" name="Google Shape;1337;p55"/>
          <p:cNvSpPr/>
          <p:nvPr/>
        </p:nvSpPr>
        <p:spPr>
          <a:xfrm>
            <a:off x="5544457" y="5529943"/>
            <a:ext cx="1103086" cy="435428"/>
          </a:xfrm>
          <a:custGeom>
            <a:avLst/>
            <a:gdLst/>
            <a:ahLst/>
            <a:cxnLst/>
            <a:rect l="l" t="t" r="r" b="b"/>
            <a:pathLst>
              <a:path w="1103086" h="435428" extrusionOk="0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 w="25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p55"/>
          <p:cNvSpPr/>
          <p:nvPr/>
        </p:nvSpPr>
        <p:spPr>
          <a:xfrm>
            <a:off x="5580743" y="3211286"/>
            <a:ext cx="1161143" cy="420914"/>
          </a:xfrm>
          <a:custGeom>
            <a:avLst/>
            <a:gdLst/>
            <a:ahLst/>
            <a:cxnLst/>
            <a:rect l="l" t="t" r="r" b="b"/>
            <a:pathLst>
              <a:path w="1161143" h="420914" extrusionOk="0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55"/>
          <p:cNvSpPr/>
          <p:nvPr/>
        </p:nvSpPr>
        <p:spPr>
          <a:xfrm>
            <a:off x="11990522" y="7765143"/>
            <a:ext cx="957943" cy="190941"/>
          </a:xfrm>
          <a:custGeom>
            <a:avLst/>
            <a:gdLst/>
            <a:ahLst/>
            <a:cxnLst/>
            <a:rect l="l" t="t" r="r" b="b"/>
            <a:pathLst>
              <a:path w="957943" h="190941" extrusionOk="0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p55"/>
          <p:cNvSpPr>
            <a:spLocks noGrp="1"/>
          </p:cNvSpPr>
          <p:nvPr>
            <p:ph type="pic" idx="17"/>
          </p:nvPr>
        </p:nvSpPr>
        <p:spPr>
          <a:xfrm>
            <a:off x="8823370" y="2961522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55"/>
          <p:cNvSpPr>
            <a:spLocks noGrp="1"/>
          </p:cNvSpPr>
          <p:nvPr>
            <p:ph type="pic" idx="18"/>
          </p:nvPr>
        </p:nvSpPr>
        <p:spPr>
          <a:xfrm>
            <a:off x="10896203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55"/>
          <p:cNvSpPr>
            <a:spLocks noGrp="1"/>
          </p:cNvSpPr>
          <p:nvPr>
            <p:ph type="pic" idx="19"/>
          </p:nvPr>
        </p:nvSpPr>
        <p:spPr>
          <a:xfrm>
            <a:off x="10896203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3" name="Google Shape;1343;p55"/>
          <p:cNvSpPr>
            <a:spLocks noGrp="1"/>
          </p:cNvSpPr>
          <p:nvPr>
            <p:ph type="pic" idx="20"/>
          </p:nvPr>
        </p:nvSpPr>
        <p:spPr>
          <a:xfrm>
            <a:off x="8823370" y="7787538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55"/>
          <p:cNvSpPr>
            <a:spLocks noGrp="1"/>
          </p:cNvSpPr>
          <p:nvPr>
            <p:ph type="pic" idx="21"/>
          </p:nvPr>
        </p:nvSpPr>
        <p:spPr>
          <a:xfrm>
            <a:off x="6772410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5" name="Google Shape;1345;p55"/>
          <p:cNvSpPr>
            <a:spLocks noGrp="1"/>
          </p:cNvSpPr>
          <p:nvPr>
            <p:ph type="pic" idx="22"/>
          </p:nvPr>
        </p:nvSpPr>
        <p:spPr>
          <a:xfrm>
            <a:off x="6772410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55"/>
          <p:cNvSpPr txBox="1">
            <a:spLocks noGrp="1"/>
          </p:cNvSpPr>
          <p:nvPr>
            <p:ph type="body" idx="23"/>
          </p:nvPr>
        </p:nvSpPr>
        <p:spPr>
          <a:xfrm>
            <a:off x="7714991" y="4659086"/>
            <a:ext cx="2851409" cy="216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56"/>
          <p:cNvSpPr/>
          <p:nvPr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p56"/>
          <p:cNvSpPr/>
          <p:nvPr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p56"/>
          <p:cNvSpPr/>
          <p:nvPr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56"/>
          <p:cNvSpPr/>
          <p:nvPr/>
        </p:nvSpPr>
        <p:spPr>
          <a:xfrm rot="-8100000">
            <a:off x="9713304" y="5561922"/>
            <a:ext cx="1936884" cy="1936884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56"/>
          <p:cNvSpPr/>
          <p:nvPr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3" name="Google Shape;1353;p56"/>
          <p:cNvSpPr/>
          <p:nvPr/>
        </p:nvSpPr>
        <p:spPr>
          <a:xfrm rot="-8100000">
            <a:off x="9713304" y="2822754"/>
            <a:ext cx="1936884" cy="1936884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56"/>
          <p:cNvSpPr/>
          <p:nvPr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5" name="Google Shape;1355;p56"/>
          <p:cNvSpPr/>
          <p:nvPr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p56"/>
          <p:cNvSpPr/>
          <p:nvPr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56"/>
          <p:cNvSpPr/>
          <p:nvPr/>
        </p:nvSpPr>
        <p:spPr>
          <a:xfrm rot="-8100000">
            <a:off x="6805180" y="2822762"/>
            <a:ext cx="1936884" cy="1936884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5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5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5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61" name="Google Shape;1361;p5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5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56"/>
          <p:cNvSpPr/>
          <p:nvPr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p56"/>
          <p:cNvSpPr/>
          <p:nvPr/>
        </p:nvSpPr>
        <p:spPr>
          <a:xfrm rot="-81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5" name="Google Shape;1365;p56"/>
          <p:cNvSpPr/>
          <p:nvPr/>
        </p:nvSpPr>
        <p:spPr>
          <a:xfrm rot="-8100000">
            <a:off x="6805179" y="5561931"/>
            <a:ext cx="1936884" cy="1936884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6" name="Google Shape;1366;p56"/>
          <p:cNvSpPr/>
          <p:nvPr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7" name="Google Shape;1367;p56"/>
          <p:cNvSpPr/>
          <p:nvPr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p56"/>
          <p:cNvSpPr/>
          <p:nvPr/>
        </p:nvSpPr>
        <p:spPr>
          <a:xfrm rot="-81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56"/>
          <p:cNvSpPr txBox="1">
            <a:spLocks noGrp="1"/>
          </p:cNvSpPr>
          <p:nvPr>
            <p:ph type="body" idx="2"/>
          </p:nvPr>
        </p:nvSpPr>
        <p:spPr>
          <a:xfrm>
            <a:off x="7233871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p56"/>
          <p:cNvSpPr txBox="1">
            <a:spLocks noGrp="1"/>
          </p:cNvSpPr>
          <p:nvPr>
            <p:ph type="body" idx="3"/>
          </p:nvPr>
        </p:nvSpPr>
        <p:spPr>
          <a:xfrm>
            <a:off x="9973040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1" name="Google Shape;1371;p56"/>
          <p:cNvSpPr txBox="1">
            <a:spLocks noGrp="1"/>
          </p:cNvSpPr>
          <p:nvPr>
            <p:ph type="body" idx="4"/>
          </p:nvPr>
        </p:nvSpPr>
        <p:spPr>
          <a:xfrm>
            <a:off x="7233872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2" name="Google Shape;1372;p56"/>
          <p:cNvSpPr txBox="1">
            <a:spLocks noGrp="1"/>
          </p:cNvSpPr>
          <p:nvPr>
            <p:ph type="body" idx="5"/>
          </p:nvPr>
        </p:nvSpPr>
        <p:spPr>
          <a:xfrm>
            <a:off x="9973041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3" name="Google Shape;1373;p56"/>
          <p:cNvSpPr txBox="1">
            <a:spLocks noGrp="1"/>
          </p:cNvSpPr>
          <p:nvPr>
            <p:ph type="body" idx="6"/>
          </p:nvPr>
        </p:nvSpPr>
        <p:spPr>
          <a:xfrm>
            <a:off x="626300" y="2538669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4" name="Google Shape;1374;p56"/>
          <p:cNvSpPr txBox="1">
            <a:spLocks noGrp="1"/>
          </p:cNvSpPr>
          <p:nvPr>
            <p:ph type="body" idx="7"/>
          </p:nvPr>
        </p:nvSpPr>
        <p:spPr>
          <a:xfrm>
            <a:off x="625965" y="5277830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5" name="Google Shape;1375;p56"/>
          <p:cNvSpPr txBox="1">
            <a:spLocks noGrp="1"/>
          </p:cNvSpPr>
          <p:nvPr>
            <p:ph type="body" idx="8"/>
          </p:nvPr>
        </p:nvSpPr>
        <p:spPr>
          <a:xfrm>
            <a:off x="12114295" y="2538668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56"/>
          <p:cNvSpPr txBox="1">
            <a:spLocks noGrp="1"/>
          </p:cNvSpPr>
          <p:nvPr>
            <p:ph type="body" idx="9"/>
          </p:nvPr>
        </p:nvSpPr>
        <p:spPr>
          <a:xfrm>
            <a:off x="12113960" y="5277829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7" name="Google Shape;1377;p56"/>
          <p:cNvSpPr/>
          <p:nvPr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56"/>
          <p:cNvSpPr/>
          <p:nvPr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p56"/>
          <p:cNvSpPr/>
          <p:nvPr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0" name="Google Shape;1380;p56"/>
          <p:cNvSpPr/>
          <p:nvPr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1" name="Google Shape;1381;p56"/>
          <p:cNvSpPr txBox="1">
            <a:spLocks noGrp="1"/>
          </p:cNvSpPr>
          <p:nvPr>
            <p:ph type="body" idx="13"/>
          </p:nvPr>
        </p:nvSpPr>
        <p:spPr>
          <a:xfrm>
            <a:off x="1078310" y="8292507"/>
            <a:ext cx="16200313" cy="100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56"/>
          <p:cNvSpPr/>
          <p:nvPr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">
  <p:cSld name="Loop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5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5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87" name="Google Shape;1387;p5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8" name="Google Shape;1388;p5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9" name="Google Shape;1389;p57"/>
          <p:cNvSpPr/>
          <p:nvPr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0" name="Google Shape;1390;p57"/>
          <p:cNvSpPr/>
          <p:nvPr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6F1FF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1" name="Google Shape;1391;p57"/>
          <p:cNvSpPr/>
          <p:nvPr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FEAA7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2" name="Google Shape;1392;p57"/>
          <p:cNvSpPr/>
          <p:nvPr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EB4C9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3" name="Google Shape;1393;p57"/>
          <p:cNvSpPr/>
          <p:nvPr/>
        </p:nvSpPr>
        <p:spPr>
          <a:xfrm rot="-54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FB2F1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4" name="Google Shape;1394;p57"/>
          <p:cNvSpPr txBox="1">
            <a:spLocks noGrp="1"/>
          </p:cNvSpPr>
          <p:nvPr>
            <p:ph type="body" idx="2"/>
          </p:nvPr>
        </p:nvSpPr>
        <p:spPr>
          <a:xfrm>
            <a:off x="12158541" y="3702537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5" name="Google Shape;1395;p57"/>
          <p:cNvSpPr txBox="1">
            <a:spLocks noGrp="1"/>
          </p:cNvSpPr>
          <p:nvPr>
            <p:ph type="body" idx="3"/>
          </p:nvPr>
        </p:nvSpPr>
        <p:spPr>
          <a:xfrm>
            <a:off x="12158541" y="2776995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6" name="Google Shape;1396;p57"/>
          <p:cNvSpPr txBox="1">
            <a:spLocks noGrp="1"/>
          </p:cNvSpPr>
          <p:nvPr>
            <p:ph type="body" idx="4"/>
          </p:nvPr>
        </p:nvSpPr>
        <p:spPr>
          <a:xfrm>
            <a:off x="12158541" y="6987902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7" name="Google Shape;1397;p57"/>
          <p:cNvSpPr txBox="1">
            <a:spLocks noGrp="1"/>
          </p:cNvSpPr>
          <p:nvPr>
            <p:ph type="body" idx="5"/>
          </p:nvPr>
        </p:nvSpPr>
        <p:spPr>
          <a:xfrm>
            <a:off x="12158541" y="6062360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8" name="Google Shape;1398;p57"/>
          <p:cNvSpPr txBox="1">
            <a:spLocks noGrp="1"/>
          </p:cNvSpPr>
          <p:nvPr>
            <p:ph type="body" idx="6"/>
          </p:nvPr>
        </p:nvSpPr>
        <p:spPr>
          <a:xfrm>
            <a:off x="637261" y="3716588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57"/>
          <p:cNvSpPr txBox="1">
            <a:spLocks noGrp="1"/>
          </p:cNvSpPr>
          <p:nvPr>
            <p:ph type="body" idx="7"/>
          </p:nvPr>
        </p:nvSpPr>
        <p:spPr>
          <a:xfrm>
            <a:off x="637261" y="2791046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0" name="Google Shape;1400;p57"/>
          <p:cNvSpPr txBox="1">
            <a:spLocks noGrp="1"/>
          </p:cNvSpPr>
          <p:nvPr>
            <p:ph type="body" idx="8"/>
          </p:nvPr>
        </p:nvSpPr>
        <p:spPr>
          <a:xfrm>
            <a:off x="637261" y="7001953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1" name="Google Shape;1401;p57"/>
          <p:cNvSpPr txBox="1">
            <a:spLocks noGrp="1"/>
          </p:cNvSpPr>
          <p:nvPr>
            <p:ph type="body" idx="9"/>
          </p:nvPr>
        </p:nvSpPr>
        <p:spPr>
          <a:xfrm>
            <a:off x="637261" y="6076411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2" name="Google Shape;1402;p57"/>
          <p:cNvSpPr txBox="1">
            <a:spLocks noGrp="1"/>
          </p:cNvSpPr>
          <p:nvPr>
            <p:ph type="body" idx="13"/>
          </p:nvPr>
        </p:nvSpPr>
        <p:spPr>
          <a:xfrm>
            <a:off x="6982966" y="5168139"/>
            <a:ext cx="427547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p57"/>
          <p:cNvSpPr/>
          <p:nvPr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4" name="Google Shape;1404;p57"/>
          <p:cNvSpPr>
            <a:spLocks noGrp="1"/>
          </p:cNvSpPr>
          <p:nvPr>
            <p:ph type="pic" idx="14"/>
          </p:nvPr>
        </p:nvSpPr>
        <p:spPr>
          <a:xfrm>
            <a:off x="10793062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5" name="Google Shape;1405;p57"/>
          <p:cNvSpPr/>
          <p:nvPr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p57"/>
          <p:cNvSpPr>
            <a:spLocks noGrp="1"/>
          </p:cNvSpPr>
          <p:nvPr>
            <p:ph type="pic" idx="15"/>
          </p:nvPr>
        </p:nvSpPr>
        <p:spPr>
          <a:xfrm>
            <a:off x="10797383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7" name="Google Shape;1407;p57"/>
          <p:cNvSpPr/>
          <p:nvPr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8" name="Google Shape;1408;p57"/>
          <p:cNvSpPr>
            <a:spLocks noGrp="1"/>
          </p:cNvSpPr>
          <p:nvPr>
            <p:ph type="pic" idx="16"/>
          </p:nvPr>
        </p:nvSpPr>
        <p:spPr>
          <a:xfrm>
            <a:off x="6892956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9" name="Google Shape;1409;p57"/>
          <p:cNvSpPr/>
          <p:nvPr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0" name="Google Shape;1410;p57"/>
          <p:cNvSpPr>
            <a:spLocks noGrp="1"/>
          </p:cNvSpPr>
          <p:nvPr>
            <p:ph type="pic" idx="17"/>
          </p:nvPr>
        </p:nvSpPr>
        <p:spPr>
          <a:xfrm>
            <a:off x="6892956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11" name="Google Shape;1411;p57"/>
          <p:cNvSpPr/>
          <p:nvPr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2" name="Google Shape;1412;p57"/>
          <p:cNvSpPr/>
          <p:nvPr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3" name="Google Shape;1413;p57"/>
          <p:cNvSpPr/>
          <p:nvPr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4" name="Google Shape;1414;p57"/>
          <p:cNvSpPr/>
          <p:nvPr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ars">
  <p:cSld name="Gears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7" name="Google Shape;1417;p5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5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19" name="Google Shape;1419;p5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0" name="Google Shape;1420;p5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58"/>
          <p:cNvSpPr/>
          <p:nvPr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2" name="Google Shape;1422;p58"/>
          <p:cNvSpPr/>
          <p:nvPr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3" name="Google Shape;1423;p58"/>
          <p:cNvSpPr/>
          <p:nvPr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4" name="Google Shape;1424;p58"/>
          <p:cNvSpPr/>
          <p:nvPr/>
        </p:nvSpPr>
        <p:spPr>
          <a:xfrm rot="-281672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5" name="Google Shape;1425;p58"/>
          <p:cNvSpPr/>
          <p:nvPr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6" name="Google Shape;1426;p58"/>
          <p:cNvSpPr/>
          <p:nvPr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7" name="Google Shape;1427;p58"/>
          <p:cNvSpPr/>
          <p:nvPr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8" name="Google Shape;1428;p58"/>
          <p:cNvSpPr txBox="1">
            <a:spLocks noGrp="1"/>
          </p:cNvSpPr>
          <p:nvPr>
            <p:ph type="body" idx="2"/>
          </p:nvPr>
        </p:nvSpPr>
        <p:spPr>
          <a:xfrm>
            <a:off x="5001701" y="7997587"/>
            <a:ext cx="8291216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9" name="Google Shape;1429;p58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0" name="Google Shape;1430;p58"/>
          <p:cNvSpPr txBox="1">
            <a:spLocks noGrp="1"/>
          </p:cNvSpPr>
          <p:nvPr>
            <p:ph type="body" idx="3"/>
          </p:nvPr>
        </p:nvSpPr>
        <p:spPr>
          <a:xfrm>
            <a:off x="7859496" y="4912665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1" name="Google Shape;1431;p58"/>
          <p:cNvSpPr txBox="1">
            <a:spLocks noGrp="1"/>
          </p:cNvSpPr>
          <p:nvPr>
            <p:ph type="body" idx="4"/>
          </p:nvPr>
        </p:nvSpPr>
        <p:spPr>
          <a:xfrm>
            <a:off x="4307106" y="3460117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2" name="Google Shape;1432;p58"/>
          <p:cNvSpPr txBox="1">
            <a:spLocks noGrp="1"/>
          </p:cNvSpPr>
          <p:nvPr>
            <p:ph type="body" idx="5"/>
          </p:nvPr>
        </p:nvSpPr>
        <p:spPr>
          <a:xfrm>
            <a:off x="2358926" y="6152089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58"/>
          <p:cNvSpPr txBox="1">
            <a:spLocks noGrp="1"/>
          </p:cNvSpPr>
          <p:nvPr>
            <p:ph type="body" idx="6"/>
          </p:nvPr>
        </p:nvSpPr>
        <p:spPr>
          <a:xfrm>
            <a:off x="1271559" y="3460117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4" name="Google Shape;1434;p58"/>
          <p:cNvSpPr txBox="1">
            <a:spLocks noGrp="1"/>
          </p:cNvSpPr>
          <p:nvPr>
            <p:ph type="body" idx="7"/>
          </p:nvPr>
        </p:nvSpPr>
        <p:spPr>
          <a:xfrm>
            <a:off x="11635359" y="5538752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5" name="Google Shape;1435;p58"/>
          <p:cNvSpPr txBox="1">
            <a:spLocks noGrp="1"/>
          </p:cNvSpPr>
          <p:nvPr>
            <p:ph type="body" idx="8"/>
          </p:nvPr>
        </p:nvSpPr>
        <p:spPr>
          <a:xfrm>
            <a:off x="13750838" y="3278442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6" name="Google Shape;1436;p58"/>
          <p:cNvSpPr txBox="1">
            <a:spLocks noGrp="1"/>
          </p:cNvSpPr>
          <p:nvPr>
            <p:ph type="body" idx="9"/>
          </p:nvPr>
        </p:nvSpPr>
        <p:spPr>
          <a:xfrm>
            <a:off x="15223173" y="6117263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y Keywords">
  <p:cSld name="many Keywords"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9"/>
          <p:cNvSpPr/>
          <p:nvPr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9" name="Google Shape;1439;p59"/>
          <p:cNvSpPr/>
          <p:nvPr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0" name="Google Shape;1440;p59"/>
          <p:cNvSpPr/>
          <p:nvPr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5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5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5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44" name="Google Shape;1444;p5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5" name="Google Shape;1445;p5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59"/>
          <p:cNvSpPr/>
          <p:nvPr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7" name="Google Shape;1447;p59"/>
          <p:cNvSpPr/>
          <p:nvPr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8" name="Google Shape;1448;p59"/>
          <p:cNvSpPr/>
          <p:nvPr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9" name="Google Shape;1449;p59"/>
          <p:cNvSpPr/>
          <p:nvPr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0" name="Google Shape;1450;p59"/>
          <p:cNvSpPr/>
          <p:nvPr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1" name="Google Shape;1451;p59"/>
          <p:cNvSpPr/>
          <p:nvPr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2" name="Google Shape;1452;p59"/>
          <p:cNvSpPr/>
          <p:nvPr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59"/>
          <p:cNvSpPr/>
          <p:nvPr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4" name="Google Shape;1454;p59"/>
          <p:cNvSpPr/>
          <p:nvPr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p59"/>
          <p:cNvSpPr/>
          <p:nvPr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6" name="Google Shape;1456;p59"/>
          <p:cNvSpPr/>
          <p:nvPr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7" name="Google Shape;1457;p59"/>
          <p:cNvSpPr/>
          <p:nvPr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8" name="Google Shape;1458;p59"/>
          <p:cNvSpPr/>
          <p:nvPr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rgbClr val="DFB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9" name="Google Shape;1459;p59"/>
          <p:cNvSpPr/>
          <p:nvPr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0" name="Google Shape;1460;p59"/>
          <p:cNvSpPr/>
          <p:nvPr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59"/>
          <p:cNvSpPr/>
          <p:nvPr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2" name="Google Shape;1462;p59"/>
          <p:cNvSpPr/>
          <p:nvPr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59"/>
          <p:cNvSpPr txBox="1">
            <a:spLocks noGrp="1"/>
          </p:cNvSpPr>
          <p:nvPr>
            <p:ph type="body" idx="2"/>
          </p:nvPr>
        </p:nvSpPr>
        <p:spPr>
          <a:xfrm>
            <a:off x="7858716" y="408288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59"/>
          <p:cNvSpPr txBox="1">
            <a:spLocks noGrp="1"/>
          </p:cNvSpPr>
          <p:nvPr>
            <p:ph type="body" idx="3"/>
          </p:nvPr>
        </p:nvSpPr>
        <p:spPr>
          <a:xfrm>
            <a:off x="7415214" y="4727551"/>
            <a:ext cx="3398155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59"/>
          <p:cNvSpPr txBox="1">
            <a:spLocks noGrp="1"/>
          </p:cNvSpPr>
          <p:nvPr>
            <p:ph type="body" idx="4"/>
          </p:nvPr>
        </p:nvSpPr>
        <p:spPr>
          <a:xfrm>
            <a:off x="4421752" y="309335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6" name="Google Shape;1466;p59"/>
          <p:cNvSpPr txBox="1">
            <a:spLocks noGrp="1"/>
          </p:cNvSpPr>
          <p:nvPr>
            <p:ph type="body" idx="5"/>
          </p:nvPr>
        </p:nvSpPr>
        <p:spPr>
          <a:xfrm>
            <a:off x="4238171" y="3738021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59"/>
          <p:cNvSpPr txBox="1">
            <a:spLocks noGrp="1"/>
          </p:cNvSpPr>
          <p:nvPr>
            <p:ph type="body" idx="6"/>
          </p:nvPr>
        </p:nvSpPr>
        <p:spPr>
          <a:xfrm>
            <a:off x="11133022" y="5044936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59"/>
          <p:cNvSpPr txBox="1">
            <a:spLocks noGrp="1"/>
          </p:cNvSpPr>
          <p:nvPr>
            <p:ph type="body" idx="7"/>
          </p:nvPr>
        </p:nvSpPr>
        <p:spPr>
          <a:xfrm>
            <a:off x="10949441" y="5689600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9" name="Google Shape;1469;p59"/>
          <p:cNvSpPr txBox="1">
            <a:spLocks noGrp="1"/>
          </p:cNvSpPr>
          <p:nvPr>
            <p:ph type="body" idx="8"/>
          </p:nvPr>
        </p:nvSpPr>
        <p:spPr>
          <a:xfrm>
            <a:off x="2815771" y="5994292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0" name="Google Shape;1470;p59"/>
          <p:cNvSpPr txBox="1">
            <a:spLocks noGrp="1"/>
          </p:cNvSpPr>
          <p:nvPr>
            <p:ph type="body" idx="9"/>
          </p:nvPr>
        </p:nvSpPr>
        <p:spPr>
          <a:xfrm>
            <a:off x="738012" y="4177230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1" name="Google Shape;1471;p59"/>
          <p:cNvSpPr txBox="1">
            <a:spLocks noGrp="1"/>
          </p:cNvSpPr>
          <p:nvPr>
            <p:ph type="body" idx="13"/>
          </p:nvPr>
        </p:nvSpPr>
        <p:spPr>
          <a:xfrm>
            <a:off x="12938327" y="3542461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59"/>
          <p:cNvSpPr txBox="1">
            <a:spLocks noGrp="1"/>
          </p:cNvSpPr>
          <p:nvPr>
            <p:ph type="body" idx="14"/>
          </p:nvPr>
        </p:nvSpPr>
        <p:spPr>
          <a:xfrm>
            <a:off x="15170125" y="5506194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3" name="Google Shape;1473;p59"/>
          <p:cNvSpPr txBox="1">
            <a:spLocks noGrp="1"/>
          </p:cNvSpPr>
          <p:nvPr>
            <p:ph type="body" idx="15"/>
          </p:nvPr>
        </p:nvSpPr>
        <p:spPr>
          <a:xfrm>
            <a:off x="1799594" y="7997587"/>
            <a:ext cx="14674119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59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age">
  <p:cSld name="Storage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6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6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6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79" name="Google Shape;1479;p6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0" name="Google Shape;1480;p6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81" name="Google Shape;1481;p60"/>
          <p:cNvGrpSpPr/>
          <p:nvPr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482" name="Google Shape;1482;p60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483" name="Google Shape;1483;p60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4" name="Google Shape;1484;p60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485" name="Google Shape;1485;p60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86" name="Google Shape;1486;p60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487" name="Google Shape;1487;p6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8" name="Google Shape;1488;p60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9" name="Google Shape;1489;p60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0" name="Google Shape;1490;p60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1" name="Google Shape;1491;p60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492" name="Google Shape;1492;p6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3" name="Google Shape;1493;p60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4" name="Google Shape;1494;p60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5" name="Google Shape;1495;p60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6" name="Google Shape;1496;p60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497" name="Google Shape;1497;p60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8" name="Google Shape;1498;p60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9" name="Google Shape;1499;p60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500" name="Google Shape;1500;p60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01" name="Google Shape;1501;p60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02" name="Google Shape;1502;p60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503" name="Google Shape;1503;p60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04" name="Google Shape;1504;p60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05" name="Google Shape;1505;p60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506" name="Google Shape;1506;p60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07" name="Google Shape;1507;p60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5b979ffbf3_1_593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g25b979ffbf3_1_593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4" name="Google Shape;1524;g25b979ffbf3_1_593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25" name="Google Shape;1525;g25b979ffbf3_1_593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6" name="Google Shape;1526;g25b979ffbf3_1_5937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5b979ffbf3_1_5943"/>
          <p:cNvSpPr>
            <a:spLocks noGrp="1"/>
          </p:cNvSpPr>
          <p:nvPr>
            <p:ph type="pic" idx="2"/>
          </p:nvPr>
        </p:nvSpPr>
        <p:spPr>
          <a:xfrm>
            <a:off x="0" y="0"/>
            <a:ext cx="18286500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9" name="Google Shape;1529;g25b979ffbf3_1_5943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600" cy="67686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0" name="Google Shape;1530;g25b979ffbf3_1_5943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300" cy="144030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g25b979ffbf3_1_5943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000" cy="936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g25b979ffbf3_1_5943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00" cy="1403100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3" name="Google Shape;1533;g25b979ffbf3_1_5943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0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4" name="Google Shape;1534;g25b979ffbf3_1_5943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00" cy="11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535" name="Google Shape;1535;g25b979ffbf3_1_5943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g25b979ffbf3_1_5943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300" cy="1185300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7" name="Google Shape;1537;g25b979ffbf3_1_5943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00" cy="792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3">
  <p:cSld name="Profile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4"/>
          <p:cNvSpPr/>
          <p:nvPr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64"/>
          <p:cNvSpPr/>
          <p:nvPr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64"/>
          <p:cNvSpPr/>
          <p:nvPr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64"/>
          <p:cNvSpPr/>
          <p:nvPr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64"/>
          <p:cNvSpPr txBox="1">
            <a:spLocks noGrp="1"/>
          </p:cNvSpPr>
          <p:nvPr>
            <p:ph type="title"/>
          </p:nvPr>
        </p:nvSpPr>
        <p:spPr>
          <a:xfrm>
            <a:off x="7545905" y="1111052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Ultra"/>
              <a:buNone/>
              <a:defRPr sz="66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/>
          <p:nvPr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>
            <a:off x="7545905" y="2549853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81A9"/>
              </a:buClr>
              <a:buSzPts val="3200"/>
              <a:buNone/>
              <a:defRPr sz="3200" i="1">
                <a:solidFill>
                  <a:srgbClr val="0081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>
            <a:spLocks noGrp="1"/>
          </p:cNvSpPr>
          <p:nvPr>
            <p:ph type="pic" idx="2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4"/>
          <p:cNvSpPr/>
          <p:nvPr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64"/>
          <p:cNvSpPr>
            <a:spLocks noGrp="1"/>
          </p:cNvSpPr>
          <p:nvPr>
            <p:ph type="pic" idx="3"/>
          </p:nvPr>
        </p:nvSpPr>
        <p:spPr>
          <a:xfrm>
            <a:off x="8440247" y="417423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64"/>
          <p:cNvSpPr/>
          <p:nvPr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64"/>
          <p:cNvSpPr/>
          <p:nvPr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64"/>
          <p:cNvSpPr>
            <a:spLocks noGrp="1"/>
          </p:cNvSpPr>
          <p:nvPr>
            <p:ph type="pic" idx="4"/>
          </p:nvPr>
        </p:nvSpPr>
        <p:spPr>
          <a:xfrm>
            <a:off x="11055935" y="417422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64"/>
          <p:cNvSpPr>
            <a:spLocks noGrp="1"/>
          </p:cNvSpPr>
          <p:nvPr>
            <p:ph type="pic" idx="5"/>
          </p:nvPr>
        </p:nvSpPr>
        <p:spPr>
          <a:xfrm>
            <a:off x="13655147" y="417422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64"/>
          <p:cNvSpPr txBox="1">
            <a:spLocks noGrp="1"/>
          </p:cNvSpPr>
          <p:nvPr>
            <p:ph type="body" idx="6"/>
          </p:nvPr>
        </p:nvSpPr>
        <p:spPr>
          <a:xfrm>
            <a:off x="7541830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64"/>
          <p:cNvSpPr txBox="1">
            <a:spLocks noGrp="1"/>
          </p:cNvSpPr>
          <p:nvPr>
            <p:ph type="body" idx="7"/>
          </p:nvPr>
        </p:nvSpPr>
        <p:spPr>
          <a:xfrm>
            <a:off x="10151318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body" idx="8"/>
          </p:nvPr>
        </p:nvSpPr>
        <p:spPr>
          <a:xfrm>
            <a:off x="12743606" y="5277230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body" idx="9"/>
          </p:nvPr>
        </p:nvSpPr>
        <p:spPr>
          <a:xfrm>
            <a:off x="1192885" y="6295628"/>
            <a:ext cx="15900643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4"/>
          <p:cNvSpPr/>
          <p:nvPr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64"/>
          <p:cNvSpPr>
            <a:spLocks noGrp="1"/>
          </p:cNvSpPr>
          <p:nvPr>
            <p:ph type="pic" idx="13"/>
          </p:nvPr>
        </p:nvSpPr>
        <p:spPr>
          <a:xfrm>
            <a:off x="4016008" y="877314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64"/>
          <p:cNvSpPr>
            <a:spLocks noGrp="1"/>
          </p:cNvSpPr>
          <p:nvPr>
            <p:ph type="pic" idx="14"/>
          </p:nvPr>
        </p:nvSpPr>
        <p:spPr>
          <a:xfrm>
            <a:off x="8827218" y="877313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64"/>
          <p:cNvSpPr>
            <a:spLocks noGrp="1"/>
          </p:cNvSpPr>
          <p:nvPr>
            <p:ph type="pic" idx="15"/>
          </p:nvPr>
        </p:nvSpPr>
        <p:spPr>
          <a:xfrm>
            <a:off x="13607778" y="877313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64"/>
          <p:cNvSpPr txBox="1">
            <a:spLocks noGrp="1"/>
          </p:cNvSpPr>
          <p:nvPr>
            <p:ph type="body" idx="16"/>
          </p:nvPr>
        </p:nvSpPr>
        <p:spPr>
          <a:xfrm>
            <a:off x="2384388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4"/>
          <p:cNvSpPr txBox="1">
            <a:spLocks noGrp="1"/>
          </p:cNvSpPr>
          <p:nvPr>
            <p:ph type="body" idx="17"/>
          </p:nvPr>
        </p:nvSpPr>
        <p:spPr>
          <a:xfrm>
            <a:off x="7164560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4"/>
          <p:cNvSpPr txBox="1">
            <a:spLocks noGrp="1"/>
          </p:cNvSpPr>
          <p:nvPr>
            <p:ph type="body" idx="18"/>
          </p:nvPr>
        </p:nvSpPr>
        <p:spPr>
          <a:xfrm>
            <a:off x="11961452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4"/>
          <p:cNvSpPr/>
          <p:nvPr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64"/>
          <p:cNvSpPr/>
          <p:nvPr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6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64"/>
          <p:cNvSpPr/>
          <p:nvPr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5b979ffbf3_1_595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g25b979ffbf3_1_595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g25b979ffbf3_1_595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42" name="Google Shape;1542;g25b979ffbf3_1_595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3" name="Google Shape;1543;g25b979ffbf3_1_595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5b979ffbf3_1_5960"/>
          <p:cNvSpPr/>
          <p:nvPr/>
        </p:nvSpPr>
        <p:spPr>
          <a:xfrm>
            <a:off x="9664871" y="2437214"/>
            <a:ext cx="1756200" cy="1756200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6" name="Google Shape;1546;g25b979ffbf3_1_5960"/>
          <p:cNvSpPr/>
          <p:nvPr/>
        </p:nvSpPr>
        <p:spPr>
          <a:xfrm>
            <a:off x="1045031" y="5921829"/>
            <a:ext cx="1756200" cy="1756200"/>
          </a:xfrm>
          <a:prstGeom prst="ellipse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7" name="Google Shape;1547;g25b979ffbf3_1_596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g25b979ffbf3_1_596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g25b979ffbf3_1_596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50" name="Google Shape;1550;g25b979ffbf3_1_596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1" name="Google Shape;1551;g25b979ffbf3_1_5960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2" name="Google Shape;1552;g25b979ffbf3_1_5960"/>
          <p:cNvSpPr>
            <a:spLocks noGrp="1"/>
          </p:cNvSpPr>
          <p:nvPr>
            <p:ph type="pic" idx="2"/>
          </p:nvPr>
        </p:nvSpPr>
        <p:spPr>
          <a:xfrm>
            <a:off x="9519784" y="3626742"/>
            <a:ext cx="8766600" cy="375390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1553" name="Google Shape;1553;g25b979ffbf3_1_5960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4" name="Google Shape;1554;g25b979ffbf3_1_5960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g25b979ffbf3_1_5960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g25b979ffbf3_1_5960"/>
          <p:cNvSpPr txBox="1">
            <a:spLocks noGrp="1"/>
          </p:cNvSpPr>
          <p:nvPr>
            <p:ph type="body" idx="6"/>
          </p:nvPr>
        </p:nvSpPr>
        <p:spPr>
          <a:xfrm>
            <a:off x="9509009" y="7467596"/>
            <a:ext cx="77631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7" name="Google Shape;1557;g25b979ffbf3_1_5960"/>
          <p:cNvSpPr>
            <a:spLocks noGrp="1"/>
          </p:cNvSpPr>
          <p:nvPr>
            <p:ph type="pic" idx="7"/>
          </p:nvPr>
        </p:nvSpPr>
        <p:spPr>
          <a:xfrm>
            <a:off x="0" y="2632513"/>
            <a:ext cx="8766600" cy="37539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1558" name="Google Shape;1558;g25b979ffbf3_1_5960"/>
          <p:cNvSpPr/>
          <p:nvPr/>
        </p:nvSpPr>
        <p:spPr>
          <a:xfrm>
            <a:off x="540658" y="7173684"/>
            <a:ext cx="1008600" cy="10086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9" name="Google Shape;1559;g25b979ffbf3_1_5960"/>
          <p:cNvSpPr/>
          <p:nvPr/>
        </p:nvSpPr>
        <p:spPr>
          <a:xfrm>
            <a:off x="11165457" y="1867529"/>
            <a:ext cx="878100" cy="878100"/>
          </a:xfrm>
          <a:prstGeom prst="ellipse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g25b979ffbf3_1_5960"/>
          <p:cNvSpPr/>
          <p:nvPr/>
        </p:nvSpPr>
        <p:spPr>
          <a:xfrm>
            <a:off x="0" y="6386286"/>
            <a:ext cx="8766600" cy="94200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1" name="Google Shape;1561;g25b979ffbf3_1_5960"/>
          <p:cNvSpPr/>
          <p:nvPr/>
        </p:nvSpPr>
        <p:spPr>
          <a:xfrm>
            <a:off x="9519784" y="3531926"/>
            <a:ext cx="8766600" cy="942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ED9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5b979ffbf3_1_597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g25b979ffbf3_1_597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g25b979ffbf3_1_597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66" name="Google Shape;1566;g25b979ffbf3_1_597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7" name="Google Shape;1567;g25b979ffbf3_1_597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8" name="Google Shape;1568;g25b979ffbf3_1_5978"/>
          <p:cNvSpPr/>
          <p:nvPr/>
        </p:nvSpPr>
        <p:spPr>
          <a:xfrm>
            <a:off x="6297509" y="6731486"/>
            <a:ext cx="812100" cy="81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9" name="Google Shape;1569;g25b979ffbf3_1_5978"/>
          <p:cNvSpPr/>
          <p:nvPr/>
        </p:nvSpPr>
        <p:spPr>
          <a:xfrm>
            <a:off x="2067923" y="3222046"/>
            <a:ext cx="5060400" cy="50604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0" name="Google Shape;1570;g25b979ffbf3_1_5978"/>
          <p:cNvSpPr/>
          <p:nvPr/>
        </p:nvSpPr>
        <p:spPr>
          <a:xfrm>
            <a:off x="1465789" y="3814949"/>
            <a:ext cx="1368300" cy="1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1" name="Google Shape;1571;g25b979ffbf3_1_5978"/>
          <p:cNvSpPr/>
          <p:nvPr/>
        </p:nvSpPr>
        <p:spPr>
          <a:xfrm>
            <a:off x="1904038" y="3097899"/>
            <a:ext cx="5060400" cy="50604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2" name="Google Shape;1572;g25b979ffbf3_1_5978"/>
          <p:cNvSpPr>
            <a:spLocks noGrp="1"/>
          </p:cNvSpPr>
          <p:nvPr>
            <p:ph type="pic" idx="2"/>
          </p:nvPr>
        </p:nvSpPr>
        <p:spPr>
          <a:xfrm>
            <a:off x="2067923" y="3222046"/>
            <a:ext cx="4916400" cy="4916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3" name="Google Shape;1573;g25b979ffbf3_1_5978"/>
          <p:cNvSpPr/>
          <p:nvPr/>
        </p:nvSpPr>
        <p:spPr>
          <a:xfrm>
            <a:off x="771779" y="3078030"/>
            <a:ext cx="864000" cy="86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4" name="Google Shape;1574;g25b979ffbf3_1_5978"/>
          <p:cNvSpPr/>
          <p:nvPr/>
        </p:nvSpPr>
        <p:spPr>
          <a:xfrm>
            <a:off x="2149865" y="3125836"/>
            <a:ext cx="432000" cy="43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5" name="Google Shape;1575;g25b979ffbf3_1_5978"/>
          <p:cNvSpPr/>
          <p:nvPr/>
        </p:nvSpPr>
        <p:spPr>
          <a:xfrm>
            <a:off x="7300185" y="6347336"/>
            <a:ext cx="486900" cy="48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6" name="Google Shape;1576;g25b979ffbf3_1_5978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7" name="Google Shape;1577;g25b979ffbf3_1_5978"/>
          <p:cNvSpPr/>
          <p:nvPr/>
        </p:nvSpPr>
        <p:spPr>
          <a:xfrm>
            <a:off x="8155077" y="4097534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8" name="Google Shape;1578;g25b979ffbf3_1_5978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5b979ffbf3_1_5995"/>
          <p:cNvSpPr/>
          <p:nvPr/>
        </p:nvSpPr>
        <p:spPr>
          <a:xfrm>
            <a:off x="7746028" y="2830860"/>
            <a:ext cx="2950500" cy="29505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1" name="Google Shape;1581;g25b979ffbf3_1_5995"/>
          <p:cNvSpPr/>
          <p:nvPr/>
        </p:nvSpPr>
        <p:spPr>
          <a:xfrm>
            <a:off x="12906466" y="2830859"/>
            <a:ext cx="2950500" cy="295050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2" name="Google Shape;1582;g25b979ffbf3_1_5995"/>
          <p:cNvSpPr/>
          <p:nvPr/>
        </p:nvSpPr>
        <p:spPr>
          <a:xfrm>
            <a:off x="2585589" y="2830857"/>
            <a:ext cx="2950500" cy="29505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3" name="Google Shape;1583;g25b979ffbf3_1_5995"/>
          <p:cNvSpPr/>
          <p:nvPr/>
        </p:nvSpPr>
        <p:spPr>
          <a:xfrm>
            <a:off x="7593628" y="2729260"/>
            <a:ext cx="2950500" cy="29505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4" name="Google Shape;1584;g25b979ffbf3_1_5995"/>
          <p:cNvSpPr/>
          <p:nvPr/>
        </p:nvSpPr>
        <p:spPr>
          <a:xfrm>
            <a:off x="12754066" y="2729259"/>
            <a:ext cx="2950500" cy="29505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5" name="Google Shape;1585;g25b979ffbf3_1_5995"/>
          <p:cNvSpPr/>
          <p:nvPr/>
        </p:nvSpPr>
        <p:spPr>
          <a:xfrm>
            <a:off x="2433189" y="2729257"/>
            <a:ext cx="2950500" cy="29505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6" name="Google Shape;1586;g25b979ffbf3_1_5995"/>
          <p:cNvSpPr/>
          <p:nvPr/>
        </p:nvSpPr>
        <p:spPr>
          <a:xfrm>
            <a:off x="7664588" y="2780063"/>
            <a:ext cx="2950500" cy="295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7" name="Google Shape;1587;g25b979ffbf3_1_5995"/>
          <p:cNvSpPr/>
          <p:nvPr/>
        </p:nvSpPr>
        <p:spPr>
          <a:xfrm>
            <a:off x="12825026" y="2780062"/>
            <a:ext cx="2950500" cy="295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8" name="Google Shape;1588;g25b979ffbf3_1_5995"/>
          <p:cNvSpPr/>
          <p:nvPr/>
        </p:nvSpPr>
        <p:spPr>
          <a:xfrm>
            <a:off x="2504149" y="2780060"/>
            <a:ext cx="2950500" cy="295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9" name="Google Shape;1589;g25b979ffbf3_1_599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0" name="Google Shape;1590;g25b979ffbf3_1_599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g25b979ffbf3_1_599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92" name="Google Shape;1592;g25b979ffbf3_1_599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3" name="Google Shape;1593;g25b979ffbf3_1_5995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4" name="Google Shape;1594;g25b979ffbf3_1_5995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g25b979ffbf3_1_5995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5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6" name="Google Shape;1596;g25b979ffbf3_1_5995"/>
          <p:cNvSpPr/>
          <p:nvPr/>
        </p:nvSpPr>
        <p:spPr>
          <a:xfrm>
            <a:off x="2366057" y="6648458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7" name="Google Shape;1597;g25b979ffbf3_1_5995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7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8" name="Google Shape;1598;g25b979ffbf3_1_5995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5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9" name="Google Shape;1599;g25b979ffbf3_1_5995"/>
          <p:cNvSpPr/>
          <p:nvPr/>
        </p:nvSpPr>
        <p:spPr>
          <a:xfrm>
            <a:off x="7559317" y="6646114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0" name="Google Shape;1600;g25b979ffbf3_1_5995"/>
          <p:cNvSpPr txBox="1">
            <a:spLocks noGrp="1"/>
          </p:cNvSpPr>
          <p:nvPr>
            <p:ph type="body" idx="6"/>
          </p:nvPr>
        </p:nvSpPr>
        <p:spPr>
          <a:xfrm>
            <a:off x="11961877" y="5856370"/>
            <a:ext cx="4677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1" name="Google Shape;1601;g25b979ffbf3_1_5995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5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2" name="Google Shape;1602;g25b979ffbf3_1_5995"/>
          <p:cNvSpPr/>
          <p:nvPr/>
        </p:nvSpPr>
        <p:spPr>
          <a:xfrm>
            <a:off x="12714150" y="6648458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3" name="Google Shape;1603;g25b979ffbf3_1_5995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4" name="Google Shape;1604;g25b979ffbf3_1_5995"/>
          <p:cNvSpPr txBox="1">
            <a:spLocks noGrp="1"/>
          </p:cNvSpPr>
          <p:nvPr>
            <p:ph type="body" idx="9"/>
          </p:nvPr>
        </p:nvSpPr>
        <p:spPr>
          <a:xfrm>
            <a:off x="7736150" y="3844516"/>
            <a:ext cx="2798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5" name="Google Shape;1605;g25b979ffbf3_1_5995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5b979ffbf3_1_602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g25b979ffbf3_1_602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g25b979ffbf3_1_602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10" name="Google Shape;1610;g25b979ffbf3_1_6022"/>
          <p:cNvSpPr txBox="1">
            <a:spLocks noGrp="1"/>
          </p:cNvSpPr>
          <p:nvPr>
            <p:ph type="body" idx="1"/>
          </p:nvPr>
        </p:nvSpPr>
        <p:spPr>
          <a:xfrm>
            <a:off x="1078310" y="4279404"/>
            <a:ext cx="16200300" cy="3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g25b979ffbf3_1_6022"/>
          <p:cNvSpPr/>
          <p:nvPr/>
        </p:nvSpPr>
        <p:spPr>
          <a:xfrm>
            <a:off x="1222326" y="4135388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2" name="Google Shape;1612;g25b979ffbf3_1_6022"/>
          <p:cNvSpPr txBox="1">
            <a:spLocks noGrp="1"/>
          </p:cNvSpPr>
          <p:nvPr>
            <p:ph type="body" idx="2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g25b979ffbf3_1_6022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5b979ffbf3_1_603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g25b979ffbf3_1_603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g25b979ffbf3_1_603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18" name="Google Shape;1618;g25b979ffbf3_1_603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g25b979ffbf3_1_6030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g25b979ffbf3_1_6030"/>
          <p:cNvSpPr/>
          <p:nvPr/>
        </p:nvSpPr>
        <p:spPr>
          <a:xfrm rot="3600135">
            <a:off x="1165559" y="351034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g25b979ffbf3_1_6030"/>
          <p:cNvSpPr/>
          <p:nvPr/>
        </p:nvSpPr>
        <p:spPr>
          <a:xfrm rot="6618791">
            <a:off x="1282129" y="362683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g25b979ffbf3_1_6030"/>
          <p:cNvSpPr txBox="1">
            <a:spLocks noGrp="1"/>
          </p:cNvSpPr>
          <p:nvPr>
            <p:ph type="body" idx="2"/>
          </p:nvPr>
        </p:nvSpPr>
        <p:spPr>
          <a:xfrm>
            <a:off x="2023050" y="3745801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g25b979ffbf3_1_6030"/>
          <p:cNvSpPr txBox="1">
            <a:spLocks noGrp="1"/>
          </p:cNvSpPr>
          <p:nvPr>
            <p:ph type="body" idx="3"/>
          </p:nvPr>
        </p:nvSpPr>
        <p:spPr>
          <a:xfrm>
            <a:off x="2709065" y="4451978"/>
            <a:ext cx="139380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5b979ffbf3_1_604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g25b979ffbf3_1_604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g25b979ffbf3_1_604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28" name="Google Shape;1628;g25b979ffbf3_1_604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9" name="Google Shape;1629;g25b979ffbf3_1_6040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0" name="Google Shape;1630;g25b979ffbf3_1_6040"/>
          <p:cNvSpPr/>
          <p:nvPr/>
        </p:nvSpPr>
        <p:spPr>
          <a:xfrm rot="3600135">
            <a:off x="1165559" y="2943144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1" name="Google Shape;1631;g25b979ffbf3_1_6040"/>
          <p:cNvSpPr/>
          <p:nvPr/>
        </p:nvSpPr>
        <p:spPr>
          <a:xfrm rot="6618791">
            <a:off x="1282129" y="3059639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2" name="Google Shape;1632;g25b979ffbf3_1_6040"/>
          <p:cNvSpPr txBox="1">
            <a:spLocks noGrp="1"/>
          </p:cNvSpPr>
          <p:nvPr>
            <p:ph type="body" idx="2"/>
          </p:nvPr>
        </p:nvSpPr>
        <p:spPr>
          <a:xfrm>
            <a:off x="2023051" y="3178605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3" name="Google Shape;1633;g25b979ffbf3_1_6040"/>
          <p:cNvSpPr txBox="1">
            <a:spLocks noGrp="1"/>
          </p:cNvSpPr>
          <p:nvPr>
            <p:ph type="body" idx="3"/>
          </p:nvPr>
        </p:nvSpPr>
        <p:spPr>
          <a:xfrm>
            <a:off x="2709066" y="3884782"/>
            <a:ext cx="6147600" cy="4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4" name="Google Shape;1634;g25b979ffbf3_1_6040"/>
          <p:cNvSpPr/>
          <p:nvPr/>
        </p:nvSpPr>
        <p:spPr>
          <a:xfrm rot="3600135">
            <a:off x="9415392" y="2940047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5" name="Google Shape;1635;g25b979ffbf3_1_6040"/>
          <p:cNvSpPr/>
          <p:nvPr/>
        </p:nvSpPr>
        <p:spPr>
          <a:xfrm rot="6618791">
            <a:off x="9531962" y="3056542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6" name="Google Shape;1636;g25b979ffbf3_1_6040"/>
          <p:cNvSpPr txBox="1">
            <a:spLocks noGrp="1"/>
          </p:cNvSpPr>
          <p:nvPr>
            <p:ph type="body" idx="4"/>
          </p:nvPr>
        </p:nvSpPr>
        <p:spPr>
          <a:xfrm>
            <a:off x="10272884" y="3175508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7" name="Google Shape;1637;g25b979ffbf3_1_6040"/>
          <p:cNvSpPr txBox="1">
            <a:spLocks noGrp="1"/>
          </p:cNvSpPr>
          <p:nvPr>
            <p:ph type="body" idx="5"/>
          </p:nvPr>
        </p:nvSpPr>
        <p:spPr>
          <a:xfrm>
            <a:off x="10958899" y="3881685"/>
            <a:ext cx="6147600" cy="4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25b979ffbf3_1_605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" name="Google Shape;1640;g25b979ffbf3_1_605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g25b979ffbf3_1_605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42" name="Google Shape;1642;g25b979ffbf3_1_605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3" name="Google Shape;1643;g25b979ffbf3_1_605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4" name="Google Shape;1644;g25b979ffbf3_1_6054"/>
          <p:cNvGrpSpPr/>
          <p:nvPr/>
        </p:nvGrpSpPr>
        <p:grpSpPr>
          <a:xfrm>
            <a:off x="0" y="2814604"/>
            <a:ext cx="9665033" cy="3312300"/>
            <a:chOff x="0" y="2839244"/>
            <a:chExt cx="9665033" cy="3312300"/>
          </a:xfrm>
        </p:grpSpPr>
        <p:sp>
          <p:nvSpPr>
            <p:cNvPr id="1645" name="Google Shape;1645;g25b979ffbf3_1_6054"/>
            <p:cNvSpPr/>
            <p:nvPr/>
          </p:nvSpPr>
          <p:spPr>
            <a:xfrm>
              <a:off x="0" y="2839244"/>
              <a:ext cx="8441700" cy="331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6" name="Google Shape;1646;g25b979ffbf3_1_6054"/>
            <p:cNvSpPr/>
            <p:nvPr/>
          </p:nvSpPr>
          <p:spPr>
            <a:xfrm>
              <a:off x="8441633" y="2839244"/>
              <a:ext cx="1223400" cy="3312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47" name="Google Shape;1647;g25b979ffbf3_1_6054"/>
          <p:cNvGrpSpPr/>
          <p:nvPr/>
        </p:nvGrpSpPr>
        <p:grpSpPr>
          <a:xfrm rot="10800000">
            <a:off x="8621380" y="3303138"/>
            <a:ext cx="9665033" cy="3312300"/>
            <a:chOff x="0" y="2839244"/>
            <a:chExt cx="9665033" cy="3312300"/>
          </a:xfrm>
        </p:grpSpPr>
        <p:sp>
          <p:nvSpPr>
            <p:cNvPr id="1648" name="Google Shape;1648;g25b979ffbf3_1_6054"/>
            <p:cNvSpPr/>
            <p:nvPr/>
          </p:nvSpPr>
          <p:spPr>
            <a:xfrm>
              <a:off x="0" y="2839244"/>
              <a:ext cx="8441700" cy="331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9" name="Google Shape;1649;g25b979ffbf3_1_6054"/>
            <p:cNvSpPr/>
            <p:nvPr/>
          </p:nvSpPr>
          <p:spPr>
            <a:xfrm>
              <a:off x="8441633" y="2839244"/>
              <a:ext cx="1223400" cy="33123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50" name="Google Shape;1650;g25b979ffbf3_1_6054"/>
          <p:cNvSpPr txBox="1">
            <a:spLocks noGrp="1"/>
          </p:cNvSpPr>
          <p:nvPr>
            <p:ph type="body" idx="2"/>
          </p:nvPr>
        </p:nvSpPr>
        <p:spPr>
          <a:xfrm>
            <a:off x="834889" y="3103641"/>
            <a:ext cx="7401300" cy="28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1" name="Google Shape;1651;g25b979ffbf3_1_6054"/>
          <p:cNvSpPr txBox="1">
            <a:spLocks noGrp="1"/>
          </p:cNvSpPr>
          <p:nvPr>
            <p:ph type="body" idx="3"/>
          </p:nvPr>
        </p:nvSpPr>
        <p:spPr>
          <a:xfrm>
            <a:off x="10065028" y="3605358"/>
            <a:ext cx="7401300" cy="28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52" name="Google Shape;1652;g25b979ffbf3_1_6054"/>
          <p:cNvGrpSpPr/>
          <p:nvPr/>
        </p:nvGrpSpPr>
        <p:grpSpPr>
          <a:xfrm>
            <a:off x="0" y="6111441"/>
            <a:ext cx="9701381" cy="119100"/>
            <a:chOff x="0" y="6111441"/>
            <a:chExt cx="9701381" cy="119100"/>
          </a:xfrm>
        </p:grpSpPr>
        <p:sp>
          <p:nvSpPr>
            <p:cNvPr id="1653" name="Google Shape;1653;g25b979ffbf3_1_6054"/>
            <p:cNvSpPr/>
            <p:nvPr/>
          </p:nvSpPr>
          <p:spPr>
            <a:xfrm>
              <a:off x="0" y="6126973"/>
              <a:ext cx="9657300" cy="103500"/>
            </a:xfrm>
            <a:prstGeom prst="rect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4" name="Google Shape;1654;g25b979ffbf3_1_6054"/>
            <p:cNvSpPr/>
            <p:nvPr/>
          </p:nvSpPr>
          <p:spPr>
            <a:xfrm>
              <a:off x="9657281" y="6111441"/>
              <a:ext cx="44100" cy="119100"/>
            </a:xfrm>
            <a:prstGeom prst="rtTriangle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55" name="Google Shape;1655;g25b979ffbf3_1_6054"/>
          <p:cNvGrpSpPr/>
          <p:nvPr/>
        </p:nvGrpSpPr>
        <p:grpSpPr>
          <a:xfrm rot="10800000">
            <a:off x="8581857" y="3199845"/>
            <a:ext cx="9704555" cy="119100"/>
            <a:chOff x="-3174" y="6111441"/>
            <a:chExt cx="9704555" cy="119100"/>
          </a:xfrm>
        </p:grpSpPr>
        <p:sp>
          <p:nvSpPr>
            <p:cNvPr id="1656" name="Google Shape;1656;g25b979ffbf3_1_6054"/>
            <p:cNvSpPr/>
            <p:nvPr/>
          </p:nvSpPr>
          <p:spPr>
            <a:xfrm>
              <a:off x="-3174" y="6111441"/>
              <a:ext cx="9660600" cy="119100"/>
            </a:xfrm>
            <a:prstGeom prst="rect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7" name="Google Shape;1657;g25b979ffbf3_1_6054"/>
            <p:cNvSpPr/>
            <p:nvPr/>
          </p:nvSpPr>
          <p:spPr>
            <a:xfrm>
              <a:off x="9657281" y="6111441"/>
              <a:ext cx="44100" cy="119100"/>
            </a:xfrm>
            <a:prstGeom prst="rtTriangle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58" name="Google Shape;1658;g25b979ffbf3_1_6054"/>
          <p:cNvSpPr txBox="1">
            <a:spLocks noGrp="1"/>
          </p:cNvSpPr>
          <p:nvPr>
            <p:ph type="body" idx="4"/>
          </p:nvPr>
        </p:nvSpPr>
        <p:spPr>
          <a:xfrm>
            <a:off x="829466" y="6348582"/>
            <a:ext cx="74127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g25b979ffbf3_1_6054"/>
          <p:cNvSpPr txBox="1">
            <a:spLocks noGrp="1"/>
          </p:cNvSpPr>
          <p:nvPr>
            <p:ph type="body" idx="5"/>
          </p:nvPr>
        </p:nvSpPr>
        <p:spPr>
          <a:xfrm>
            <a:off x="10054379" y="6729738"/>
            <a:ext cx="74127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25b979ffbf3_1_607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g25b979ffbf3_1_607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g25b979ffbf3_1_607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64" name="Google Shape;1664;g25b979ffbf3_1_607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g25b979ffbf3_1_6076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6" name="Google Shape;1666;g25b979ffbf3_1_6076"/>
          <p:cNvSpPr/>
          <p:nvPr/>
        </p:nvSpPr>
        <p:spPr>
          <a:xfrm rot="3600135">
            <a:off x="1165559" y="242043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7" name="Google Shape;1667;g25b979ffbf3_1_6076"/>
          <p:cNvSpPr/>
          <p:nvPr/>
        </p:nvSpPr>
        <p:spPr>
          <a:xfrm rot="6618791">
            <a:off x="1282129" y="253692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8" name="Google Shape;1668;g25b979ffbf3_1_6076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9" name="Google Shape;1669;g25b979ffbf3_1_6076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0" name="Google Shape;1670;g25b979ffbf3_1_6076"/>
          <p:cNvSpPr/>
          <p:nvPr/>
        </p:nvSpPr>
        <p:spPr>
          <a:xfrm rot="3600135">
            <a:off x="1165559" y="4630784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1" name="Google Shape;1671;g25b979ffbf3_1_6076"/>
          <p:cNvSpPr/>
          <p:nvPr/>
        </p:nvSpPr>
        <p:spPr>
          <a:xfrm rot="6618791">
            <a:off x="1282129" y="4747279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2" name="Google Shape;1672;g25b979ffbf3_1_6076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3" name="Google Shape;1673;g25b979ffbf3_1_6076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4" name="Google Shape;1674;g25b979ffbf3_1_6076"/>
          <p:cNvSpPr/>
          <p:nvPr/>
        </p:nvSpPr>
        <p:spPr>
          <a:xfrm rot="3600135">
            <a:off x="1165559" y="6841137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5" name="Google Shape;1675;g25b979ffbf3_1_6076"/>
          <p:cNvSpPr/>
          <p:nvPr/>
        </p:nvSpPr>
        <p:spPr>
          <a:xfrm rot="6618791">
            <a:off x="1282129" y="6957632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6" name="Google Shape;1676;g25b979ffbf3_1_6076"/>
          <p:cNvSpPr txBox="1">
            <a:spLocks noGrp="1"/>
          </p:cNvSpPr>
          <p:nvPr>
            <p:ph type="body" idx="6"/>
          </p:nvPr>
        </p:nvSpPr>
        <p:spPr>
          <a:xfrm>
            <a:off x="2023050" y="7076598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g25b979ffbf3_1_6076"/>
          <p:cNvSpPr txBox="1">
            <a:spLocks noGrp="1"/>
          </p:cNvSpPr>
          <p:nvPr>
            <p:ph type="body" idx="7"/>
          </p:nvPr>
        </p:nvSpPr>
        <p:spPr>
          <a:xfrm>
            <a:off x="2709065" y="7782775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5b979ffbf3_1_609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g25b979ffbf3_1_609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g25b979ffbf3_1_609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82" name="Google Shape;1682;g25b979ffbf3_1_609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3" name="Google Shape;1683;g25b979ffbf3_1_609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4" name="Google Shape;1684;g25b979ffbf3_1_6094"/>
          <p:cNvSpPr/>
          <p:nvPr/>
        </p:nvSpPr>
        <p:spPr>
          <a:xfrm rot="3600135">
            <a:off x="1165559" y="242043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5" name="Google Shape;1685;g25b979ffbf3_1_6094"/>
          <p:cNvSpPr/>
          <p:nvPr/>
        </p:nvSpPr>
        <p:spPr>
          <a:xfrm rot="6618791">
            <a:off x="1282129" y="253692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6" name="Google Shape;1686;g25b979ffbf3_1_6094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g25b979ffbf3_1_6094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g25b979ffbf3_1_6094"/>
          <p:cNvSpPr/>
          <p:nvPr/>
        </p:nvSpPr>
        <p:spPr>
          <a:xfrm rot="3600135">
            <a:off x="1165559" y="4630784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9" name="Google Shape;1689;g25b979ffbf3_1_6094"/>
          <p:cNvSpPr/>
          <p:nvPr/>
        </p:nvSpPr>
        <p:spPr>
          <a:xfrm rot="6618791">
            <a:off x="1282129" y="4747279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0" name="Google Shape;1690;g25b979ffbf3_1_6094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g25b979ffbf3_1_6094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2" name="Google Shape;1692;g25b979ffbf3_1_6094"/>
          <p:cNvSpPr/>
          <p:nvPr/>
        </p:nvSpPr>
        <p:spPr>
          <a:xfrm rot="3600135">
            <a:off x="1164426" y="6846961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3" name="Google Shape;1693;g25b979ffbf3_1_6094"/>
          <p:cNvSpPr/>
          <p:nvPr/>
        </p:nvSpPr>
        <p:spPr>
          <a:xfrm rot="6618791">
            <a:off x="1280996" y="6963456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4" name="Google Shape;1694;g25b979ffbf3_1_6094"/>
          <p:cNvSpPr txBox="1">
            <a:spLocks noGrp="1"/>
          </p:cNvSpPr>
          <p:nvPr>
            <p:ph type="body" idx="6"/>
          </p:nvPr>
        </p:nvSpPr>
        <p:spPr>
          <a:xfrm>
            <a:off x="2021917" y="7082422"/>
            <a:ext cx="74268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5" name="Google Shape;1695;g25b979ffbf3_1_6094"/>
          <p:cNvSpPr txBox="1">
            <a:spLocks noGrp="1"/>
          </p:cNvSpPr>
          <p:nvPr>
            <p:ph type="body" idx="7"/>
          </p:nvPr>
        </p:nvSpPr>
        <p:spPr>
          <a:xfrm>
            <a:off x="2707932" y="7788599"/>
            <a:ext cx="139380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1">
  <p:cSld name="Square Images 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5" name="Google Shape;125;p65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26" name="Google Shape;126;p65"/>
          <p:cNvSpPr>
            <a:spLocks noGrp="1"/>
          </p:cNvSpPr>
          <p:nvPr>
            <p:ph type="pic" idx="4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7" name="Google Shape;127;p65"/>
          <p:cNvSpPr>
            <a:spLocks noGrp="1"/>
          </p:cNvSpPr>
          <p:nvPr>
            <p:ph type="pic" idx="5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8" name="Google Shape;128;p65"/>
          <p:cNvSpPr>
            <a:spLocks noGrp="1"/>
          </p:cNvSpPr>
          <p:nvPr>
            <p:ph type="pic" idx="6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9" name="Google Shape;129;p65"/>
          <p:cNvSpPr>
            <a:spLocks noGrp="1"/>
          </p:cNvSpPr>
          <p:nvPr>
            <p:ph type="pic" idx="7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0" name="Google Shape;130;p65"/>
          <p:cNvSpPr>
            <a:spLocks noGrp="1"/>
          </p:cNvSpPr>
          <p:nvPr>
            <p:ph type="pic" idx="8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1" name="Google Shape;131;p65"/>
          <p:cNvSpPr>
            <a:spLocks noGrp="1"/>
          </p:cNvSpPr>
          <p:nvPr>
            <p:ph type="pic" idx="9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2" name="Google Shape;132;p65"/>
          <p:cNvSpPr>
            <a:spLocks noGrp="1"/>
          </p:cNvSpPr>
          <p:nvPr>
            <p:ph type="pic" idx="13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3" name="Google Shape;133;p65"/>
          <p:cNvSpPr>
            <a:spLocks noGrp="1"/>
          </p:cNvSpPr>
          <p:nvPr>
            <p:ph type="pic" idx="1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4" name="Google Shape;134;p65"/>
          <p:cNvSpPr>
            <a:spLocks noGrp="1"/>
          </p:cNvSpPr>
          <p:nvPr>
            <p:ph type="pic" idx="1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35" name="Google Shape;135;p65"/>
          <p:cNvSpPr>
            <a:spLocks noGrp="1"/>
          </p:cNvSpPr>
          <p:nvPr>
            <p:ph type="pic" idx="1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6" name="Google Shape;136;p65"/>
          <p:cNvSpPr>
            <a:spLocks noGrp="1"/>
          </p:cNvSpPr>
          <p:nvPr>
            <p:ph type="pic" idx="17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7" name="Google Shape;137;p65"/>
          <p:cNvSpPr>
            <a:spLocks noGrp="1"/>
          </p:cNvSpPr>
          <p:nvPr>
            <p:ph type="pic" idx="18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8" name="Google Shape;138;p65"/>
          <p:cNvSpPr>
            <a:spLocks noGrp="1"/>
          </p:cNvSpPr>
          <p:nvPr>
            <p:ph type="pic" idx="19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9" name="Google Shape;139;p65"/>
          <p:cNvSpPr>
            <a:spLocks noGrp="1"/>
          </p:cNvSpPr>
          <p:nvPr>
            <p:ph type="pic" idx="20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40" name="Google Shape;140;p65"/>
          <p:cNvSpPr>
            <a:spLocks noGrp="1"/>
          </p:cNvSpPr>
          <p:nvPr>
            <p:ph type="pic" idx="21"/>
          </p:nvPr>
        </p:nvSpPr>
        <p:spPr>
          <a:xfrm>
            <a:off x="1" y="5143500"/>
            <a:ext cx="5223600" cy="5143500"/>
          </a:xfrm>
          <a:prstGeom prst="rect">
            <a:avLst/>
          </a:prstGeom>
          <a:solidFill>
            <a:srgbClr val="53D6FF"/>
          </a:solidFill>
          <a:ln>
            <a:noFill/>
          </a:ln>
        </p:spPr>
      </p:sp>
      <p:sp>
        <p:nvSpPr>
          <p:cNvPr id="141" name="Google Shape;141;p65"/>
          <p:cNvSpPr>
            <a:spLocks noGrp="1"/>
          </p:cNvSpPr>
          <p:nvPr>
            <p:ph type="pic" idx="22"/>
          </p:nvPr>
        </p:nvSpPr>
        <p:spPr>
          <a:xfrm>
            <a:off x="7833741" y="0"/>
            <a:ext cx="5223600" cy="51435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42" name="Google Shape;142;p65"/>
          <p:cNvSpPr txBox="1">
            <a:spLocks noGrp="1"/>
          </p:cNvSpPr>
          <p:nvPr>
            <p:ph type="title"/>
          </p:nvPr>
        </p:nvSpPr>
        <p:spPr>
          <a:xfrm>
            <a:off x="8228077" y="5247624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5"/>
          <p:cNvSpPr/>
          <p:nvPr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65"/>
          <p:cNvSpPr txBox="1">
            <a:spLocks noGrp="1"/>
          </p:cNvSpPr>
          <p:nvPr>
            <p:ph type="body" idx="1"/>
          </p:nvPr>
        </p:nvSpPr>
        <p:spPr>
          <a:xfrm>
            <a:off x="8228077" y="6686425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5b979ffbf3_1_611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g25b979ffbf3_1_611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g25b979ffbf3_1_611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00" name="Google Shape;1700;g25b979ffbf3_1_611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1" name="Google Shape;1701;g25b979ffbf3_1_6112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2" name="Google Shape;1702;g25b979ffbf3_1_6112"/>
          <p:cNvSpPr/>
          <p:nvPr/>
        </p:nvSpPr>
        <p:spPr>
          <a:xfrm rot="3600135">
            <a:off x="1165559" y="242043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3" name="Google Shape;1703;g25b979ffbf3_1_6112"/>
          <p:cNvSpPr/>
          <p:nvPr/>
        </p:nvSpPr>
        <p:spPr>
          <a:xfrm rot="6618791">
            <a:off x="1282129" y="253692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4" name="Google Shape;1704;g25b979ffbf3_1_6112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5" name="Google Shape;1705;g25b979ffbf3_1_6112"/>
          <p:cNvSpPr txBox="1">
            <a:spLocks noGrp="1"/>
          </p:cNvSpPr>
          <p:nvPr>
            <p:ph type="body" idx="3"/>
          </p:nvPr>
        </p:nvSpPr>
        <p:spPr>
          <a:xfrm>
            <a:off x="2709066" y="3362068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6" name="Google Shape;1706;g25b979ffbf3_1_6112"/>
          <p:cNvSpPr/>
          <p:nvPr/>
        </p:nvSpPr>
        <p:spPr>
          <a:xfrm rot="3600135">
            <a:off x="1165559" y="5835469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7" name="Google Shape;1707;g25b979ffbf3_1_6112"/>
          <p:cNvSpPr/>
          <p:nvPr/>
        </p:nvSpPr>
        <p:spPr>
          <a:xfrm rot="6618791">
            <a:off x="1282129" y="5951964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8" name="Google Shape;1708;g25b979ffbf3_1_6112"/>
          <p:cNvSpPr txBox="1">
            <a:spLocks noGrp="1"/>
          </p:cNvSpPr>
          <p:nvPr>
            <p:ph type="body" idx="4"/>
          </p:nvPr>
        </p:nvSpPr>
        <p:spPr>
          <a:xfrm>
            <a:off x="2023050" y="6070930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9" name="Google Shape;1709;g25b979ffbf3_1_6112"/>
          <p:cNvSpPr txBox="1">
            <a:spLocks noGrp="1"/>
          </p:cNvSpPr>
          <p:nvPr>
            <p:ph type="body" idx="5"/>
          </p:nvPr>
        </p:nvSpPr>
        <p:spPr>
          <a:xfrm>
            <a:off x="2709066" y="6777107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0" name="Google Shape;1710;g25b979ffbf3_1_6112"/>
          <p:cNvSpPr/>
          <p:nvPr/>
        </p:nvSpPr>
        <p:spPr>
          <a:xfrm rot="3600135">
            <a:off x="9371845" y="242348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1" name="Google Shape;1711;g25b979ffbf3_1_6112"/>
          <p:cNvSpPr/>
          <p:nvPr/>
        </p:nvSpPr>
        <p:spPr>
          <a:xfrm rot="6618791">
            <a:off x="9488415" y="253997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2" name="Google Shape;1712;g25b979ffbf3_1_6112"/>
          <p:cNvSpPr txBox="1">
            <a:spLocks noGrp="1"/>
          </p:cNvSpPr>
          <p:nvPr>
            <p:ph type="body" idx="6"/>
          </p:nvPr>
        </p:nvSpPr>
        <p:spPr>
          <a:xfrm>
            <a:off x="10229336" y="2658941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3" name="Google Shape;1713;g25b979ffbf3_1_6112"/>
          <p:cNvSpPr txBox="1">
            <a:spLocks noGrp="1"/>
          </p:cNvSpPr>
          <p:nvPr>
            <p:ph type="body" idx="7"/>
          </p:nvPr>
        </p:nvSpPr>
        <p:spPr>
          <a:xfrm>
            <a:off x="10915352" y="3365118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4" name="Google Shape;1714;g25b979ffbf3_1_6112"/>
          <p:cNvSpPr/>
          <p:nvPr/>
        </p:nvSpPr>
        <p:spPr>
          <a:xfrm rot="3600135">
            <a:off x="9371845" y="5838519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5" name="Google Shape;1715;g25b979ffbf3_1_6112"/>
          <p:cNvSpPr/>
          <p:nvPr/>
        </p:nvSpPr>
        <p:spPr>
          <a:xfrm rot="6618791">
            <a:off x="9488415" y="5955014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6" name="Google Shape;1716;g25b979ffbf3_1_6112"/>
          <p:cNvSpPr txBox="1">
            <a:spLocks noGrp="1"/>
          </p:cNvSpPr>
          <p:nvPr>
            <p:ph type="body" idx="8"/>
          </p:nvPr>
        </p:nvSpPr>
        <p:spPr>
          <a:xfrm>
            <a:off x="10229336" y="6073980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7" name="Google Shape;1717;g25b979ffbf3_1_6112"/>
          <p:cNvSpPr txBox="1">
            <a:spLocks noGrp="1"/>
          </p:cNvSpPr>
          <p:nvPr>
            <p:ph type="body" idx="9"/>
          </p:nvPr>
        </p:nvSpPr>
        <p:spPr>
          <a:xfrm>
            <a:off x="10915352" y="6780157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Wide Image"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5b979ffbf3_1_613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0" name="Google Shape;1720;g25b979ffbf3_1_613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g25b979ffbf3_1_613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22" name="Google Shape;1722;g25b979ffbf3_1_613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g25b979ffbf3_1_613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4" name="Google Shape;1724;g25b979ffbf3_1_6134"/>
          <p:cNvSpPr>
            <a:spLocks noGrp="1"/>
          </p:cNvSpPr>
          <p:nvPr>
            <p:ph type="pic" idx="2"/>
          </p:nvPr>
        </p:nvSpPr>
        <p:spPr>
          <a:xfrm>
            <a:off x="0" y="2407196"/>
            <a:ext cx="18286500" cy="537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5" name="Google Shape;1725;g25b979ffbf3_1_6134"/>
          <p:cNvSpPr txBox="1">
            <a:spLocks noGrp="1"/>
          </p:cNvSpPr>
          <p:nvPr>
            <p:ph type="body" idx="3"/>
          </p:nvPr>
        </p:nvSpPr>
        <p:spPr>
          <a:xfrm>
            <a:off x="1078310" y="8157264"/>
            <a:ext cx="162003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g25b979ffbf3_1_6134"/>
          <p:cNvSpPr/>
          <p:nvPr/>
        </p:nvSpPr>
        <p:spPr>
          <a:xfrm>
            <a:off x="1222326" y="8013249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7" name="Google Shape;1727;g25b979ffbf3_1_6134"/>
          <p:cNvSpPr txBox="1">
            <a:spLocks noGrp="1"/>
          </p:cNvSpPr>
          <p:nvPr>
            <p:ph type="body" idx="4"/>
          </p:nvPr>
        </p:nvSpPr>
        <p:spPr>
          <a:xfrm>
            <a:off x="0" y="6647543"/>
            <a:ext cx="18286500" cy="1146600"/>
          </a:xfrm>
          <a:prstGeom prst="rect">
            <a:avLst/>
          </a:prstGeom>
          <a:solidFill>
            <a:srgbClr val="0081A9">
              <a:alpha val="80000"/>
            </a:srgb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 1">
  <p:cSld name="Wide Image 1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25b979ffbf3_1_6144"/>
          <p:cNvSpPr>
            <a:spLocks noGrp="1"/>
          </p:cNvSpPr>
          <p:nvPr>
            <p:ph type="pic" idx="2"/>
          </p:nvPr>
        </p:nvSpPr>
        <p:spPr>
          <a:xfrm>
            <a:off x="6982966" y="2407196"/>
            <a:ext cx="11303400" cy="468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0" name="Google Shape;1730;g25b979ffbf3_1_614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g25b979ffbf3_1_614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g25b979ffbf3_1_614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33" name="Google Shape;1733;g25b979ffbf3_1_614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4" name="Google Shape;1734;g25b979ffbf3_1_614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5" name="Google Shape;1735;g25b979ffbf3_1_6144"/>
          <p:cNvSpPr txBox="1">
            <a:spLocks noGrp="1"/>
          </p:cNvSpPr>
          <p:nvPr>
            <p:ph type="body" idx="3"/>
          </p:nvPr>
        </p:nvSpPr>
        <p:spPr>
          <a:xfrm>
            <a:off x="1078310" y="7663779"/>
            <a:ext cx="162003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g25b979ffbf3_1_6144"/>
          <p:cNvSpPr/>
          <p:nvPr/>
        </p:nvSpPr>
        <p:spPr>
          <a:xfrm>
            <a:off x="1222326" y="751976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7" name="Google Shape;1737;g25b979ffbf3_1_6144"/>
          <p:cNvSpPr/>
          <p:nvPr/>
        </p:nvSpPr>
        <p:spPr>
          <a:xfrm>
            <a:off x="0" y="2407196"/>
            <a:ext cx="6983100" cy="46806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8" name="Google Shape;1738;g25b979ffbf3_1_6144"/>
          <p:cNvSpPr txBox="1">
            <a:spLocks noGrp="1"/>
          </p:cNvSpPr>
          <p:nvPr>
            <p:ph type="body" idx="4"/>
          </p:nvPr>
        </p:nvSpPr>
        <p:spPr>
          <a:xfrm>
            <a:off x="1078310" y="2767236"/>
            <a:ext cx="540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orisontal Images">
  <p:cSld name="3 Horisontal Images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25b979ffbf3_1_615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g25b979ffbf3_1_615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g25b979ffbf3_1_615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43" name="Google Shape;1743;g25b979ffbf3_1_615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4" name="Google Shape;1744;g25b979ffbf3_1_6155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5" name="Google Shape;1745;g25b979ffbf3_1_6155"/>
          <p:cNvSpPr>
            <a:spLocks noGrp="1"/>
          </p:cNvSpPr>
          <p:nvPr>
            <p:ph type="pic" idx="2"/>
          </p:nvPr>
        </p:nvSpPr>
        <p:spPr>
          <a:xfrm>
            <a:off x="-1" y="2407196"/>
            <a:ext cx="4462800" cy="468060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1746" name="Google Shape;1746;g25b979ffbf3_1_6155"/>
          <p:cNvSpPr>
            <a:spLocks noGrp="1"/>
          </p:cNvSpPr>
          <p:nvPr>
            <p:ph type="pic" idx="3"/>
          </p:nvPr>
        </p:nvSpPr>
        <p:spPr>
          <a:xfrm>
            <a:off x="4462687" y="2407196"/>
            <a:ext cx="8568900" cy="46806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1747" name="Google Shape;1747;g25b979ffbf3_1_6155"/>
          <p:cNvSpPr>
            <a:spLocks noGrp="1"/>
          </p:cNvSpPr>
          <p:nvPr>
            <p:ph type="pic" idx="4"/>
          </p:nvPr>
        </p:nvSpPr>
        <p:spPr>
          <a:xfrm>
            <a:off x="13031638" y="2407196"/>
            <a:ext cx="5254800" cy="46806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1748" name="Google Shape;1748;g25b979ffbf3_1_6155"/>
          <p:cNvSpPr txBox="1">
            <a:spLocks noGrp="1"/>
          </p:cNvSpPr>
          <p:nvPr>
            <p:ph type="body" idx="5"/>
          </p:nvPr>
        </p:nvSpPr>
        <p:spPr>
          <a:xfrm>
            <a:off x="1078310" y="7663779"/>
            <a:ext cx="162003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9" name="Google Shape;1749;g25b979ffbf3_1_6155"/>
          <p:cNvSpPr/>
          <p:nvPr/>
        </p:nvSpPr>
        <p:spPr>
          <a:xfrm>
            <a:off x="1222326" y="7519764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0" name="Google Shape;1750;g25b979ffbf3_1_6155"/>
          <p:cNvSpPr/>
          <p:nvPr/>
        </p:nvSpPr>
        <p:spPr>
          <a:xfrm>
            <a:off x="-2" y="7087716"/>
            <a:ext cx="44634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1" name="Google Shape;1751;g25b979ffbf3_1_6155"/>
          <p:cNvSpPr/>
          <p:nvPr/>
        </p:nvSpPr>
        <p:spPr>
          <a:xfrm>
            <a:off x="4463522" y="7087716"/>
            <a:ext cx="8568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2" name="Google Shape;1752;g25b979ffbf3_1_6155"/>
          <p:cNvSpPr/>
          <p:nvPr/>
        </p:nvSpPr>
        <p:spPr>
          <a:xfrm>
            <a:off x="13031637" y="7087716"/>
            <a:ext cx="52548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25b979ffbf3_1_6169"/>
          <p:cNvSpPr/>
          <p:nvPr/>
        </p:nvSpPr>
        <p:spPr>
          <a:xfrm>
            <a:off x="6076328" y="3034060"/>
            <a:ext cx="2367000" cy="23670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5" name="Google Shape;1755;g25b979ffbf3_1_6169"/>
          <p:cNvSpPr/>
          <p:nvPr/>
        </p:nvSpPr>
        <p:spPr>
          <a:xfrm>
            <a:off x="10005897" y="3034059"/>
            <a:ext cx="2367000" cy="236700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6" name="Google Shape;1756;g25b979ffbf3_1_6169"/>
          <p:cNvSpPr/>
          <p:nvPr/>
        </p:nvSpPr>
        <p:spPr>
          <a:xfrm>
            <a:off x="13935465" y="3034058"/>
            <a:ext cx="2367000" cy="2367000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7" name="Google Shape;1757;g25b979ffbf3_1_6169"/>
          <p:cNvSpPr/>
          <p:nvPr/>
        </p:nvSpPr>
        <p:spPr>
          <a:xfrm>
            <a:off x="2143915" y="3034057"/>
            <a:ext cx="2367000" cy="23670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8" name="Google Shape;1758;g25b979ffbf3_1_6169"/>
          <p:cNvSpPr/>
          <p:nvPr/>
        </p:nvSpPr>
        <p:spPr>
          <a:xfrm>
            <a:off x="5923928" y="2932460"/>
            <a:ext cx="2367000" cy="23670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9" name="Google Shape;1759;g25b979ffbf3_1_6169"/>
          <p:cNvSpPr/>
          <p:nvPr/>
        </p:nvSpPr>
        <p:spPr>
          <a:xfrm>
            <a:off x="9853497" y="2932459"/>
            <a:ext cx="2367000" cy="23670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0" name="Google Shape;1760;g25b979ffbf3_1_6169"/>
          <p:cNvSpPr/>
          <p:nvPr/>
        </p:nvSpPr>
        <p:spPr>
          <a:xfrm>
            <a:off x="13783065" y="2932458"/>
            <a:ext cx="2367000" cy="23670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1" name="Google Shape;1761;g25b979ffbf3_1_6169"/>
          <p:cNvSpPr/>
          <p:nvPr/>
        </p:nvSpPr>
        <p:spPr>
          <a:xfrm>
            <a:off x="1991515" y="2932457"/>
            <a:ext cx="2367000" cy="23670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2" name="Google Shape;1762;g25b979ffbf3_1_6169"/>
          <p:cNvSpPr/>
          <p:nvPr/>
        </p:nvSpPr>
        <p:spPr>
          <a:xfrm>
            <a:off x="5994888" y="2983263"/>
            <a:ext cx="2367000" cy="236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3" name="Google Shape;1763;g25b979ffbf3_1_6169"/>
          <p:cNvSpPr/>
          <p:nvPr/>
        </p:nvSpPr>
        <p:spPr>
          <a:xfrm>
            <a:off x="9924457" y="2983262"/>
            <a:ext cx="2367000" cy="23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4" name="Google Shape;1764;g25b979ffbf3_1_6169"/>
          <p:cNvSpPr/>
          <p:nvPr/>
        </p:nvSpPr>
        <p:spPr>
          <a:xfrm>
            <a:off x="13854025" y="2983261"/>
            <a:ext cx="2367000" cy="2367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5" name="Google Shape;1765;g25b979ffbf3_1_6169"/>
          <p:cNvSpPr/>
          <p:nvPr/>
        </p:nvSpPr>
        <p:spPr>
          <a:xfrm>
            <a:off x="2062475" y="2983260"/>
            <a:ext cx="2367000" cy="23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6" name="Google Shape;1766;g25b979ffbf3_1_616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7" name="Google Shape;1767;g25b979ffbf3_1_616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g25b979ffbf3_1_616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69" name="Google Shape;1769;g25b979ffbf3_1_616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g25b979ffbf3_1_6169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1" name="Google Shape;1771;g25b979ffbf3_1_6169"/>
          <p:cNvSpPr>
            <a:spLocks noGrp="1"/>
          </p:cNvSpPr>
          <p:nvPr>
            <p:ph type="pic" idx="2"/>
          </p:nvPr>
        </p:nvSpPr>
        <p:spPr>
          <a:xfrm>
            <a:off x="6754393" y="3742768"/>
            <a:ext cx="848100" cy="848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2" name="Google Shape;1772;g25b979ffbf3_1_6169"/>
          <p:cNvSpPr>
            <a:spLocks noGrp="1"/>
          </p:cNvSpPr>
          <p:nvPr>
            <p:ph type="pic" idx="3"/>
          </p:nvPr>
        </p:nvSpPr>
        <p:spPr>
          <a:xfrm>
            <a:off x="10683962" y="3742767"/>
            <a:ext cx="848100" cy="848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3" name="Google Shape;1773;g25b979ffbf3_1_6169"/>
          <p:cNvSpPr>
            <a:spLocks noGrp="1"/>
          </p:cNvSpPr>
          <p:nvPr>
            <p:ph type="pic" idx="4"/>
          </p:nvPr>
        </p:nvSpPr>
        <p:spPr>
          <a:xfrm>
            <a:off x="14613530" y="3742766"/>
            <a:ext cx="848100" cy="848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4" name="Google Shape;1774;g25b979ffbf3_1_6169"/>
          <p:cNvSpPr>
            <a:spLocks noGrp="1"/>
          </p:cNvSpPr>
          <p:nvPr>
            <p:ph type="pic" idx="5"/>
          </p:nvPr>
        </p:nvSpPr>
        <p:spPr>
          <a:xfrm>
            <a:off x="2821980" y="3742765"/>
            <a:ext cx="848100" cy="848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5" name="Google Shape;1775;g25b979ffbf3_1_6169"/>
          <p:cNvSpPr txBox="1">
            <a:spLocks noGrp="1"/>
          </p:cNvSpPr>
          <p:nvPr>
            <p:ph type="body" idx="6"/>
          </p:nvPr>
        </p:nvSpPr>
        <p:spPr>
          <a:xfrm>
            <a:off x="1404504" y="5501527"/>
            <a:ext cx="3683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6" name="Google Shape;1776;g25b979ffbf3_1_6169"/>
          <p:cNvSpPr txBox="1">
            <a:spLocks noGrp="1"/>
          </p:cNvSpPr>
          <p:nvPr>
            <p:ph type="body" idx="7"/>
          </p:nvPr>
        </p:nvSpPr>
        <p:spPr>
          <a:xfrm>
            <a:off x="1388170" y="6380880"/>
            <a:ext cx="3715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7" name="Google Shape;1777;g25b979ffbf3_1_6169"/>
          <p:cNvSpPr/>
          <p:nvPr/>
        </p:nvSpPr>
        <p:spPr>
          <a:xfrm>
            <a:off x="1625829" y="6293615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8" name="Google Shape;1778;g25b979ffbf3_1_6169"/>
          <p:cNvSpPr txBox="1">
            <a:spLocks noGrp="1"/>
          </p:cNvSpPr>
          <p:nvPr>
            <p:ph type="body" idx="8"/>
          </p:nvPr>
        </p:nvSpPr>
        <p:spPr>
          <a:xfrm>
            <a:off x="5307798" y="5499183"/>
            <a:ext cx="3715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9" name="Google Shape;1779;g25b979ffbf3_1_6169"/>
          <p:cNvSpPr txBox="1">
            <a:spLocks noGrp="1"/>
          </p:cNvSpPr>
          <p:nvPr>
            <p:ph type="body" idx="9"/>
          </p:nvPr>
        </p:nvSpPr>
        <p:spPr>
          <a:xfrm>
            <a:off x="5318687" y="6378536"/>
            <a:ext cx="3715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g25b979ffbf3_1_6169"/>
          <p:cNvSpPr/>
          <p:nvPr/>
        </p:nvSpPr>
        <p:spPr>
          <a:xfrm>
            <a:off x="5556346" y="6291271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g25b979ffbf3_1_6169"/>
          <p:cNvSpPr txBox="1">
            <a:spLocks noGrp="1"/>
          </p:cNvSpPr>
          <p:nvPr>
            <p:ph type="body" idx="13"/>
          </p:nvPr>
        </p:nvSpPr>
        <p:spPr>
          <a:xfrm>
            <a:off x="9243759" y="5501527"/>
            <a:ext cx="3715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2" name="Google Shape;1782;g25b979ffbf3_1_6169"/>
          <p:cNvSpPr txBox="1">
            <a:spLocks noGrp="1"/>
          </p:cNvSpPr>
          <p:nvPr>
            <p:ph type="body" idx="14"/>
          </p:nvPr>
        </p:nvSpPr>
        <p:spPr>
          <a:xfrm>
            <a:off x="9249204" y="6380880"/>
            <a:ext cx="3715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g25b979ffbf3_1_6169"/>
          <p:cNvSpPr/>
          <p:nvPr/>
        </p:nvSpPr>
        <p:spPr>
          <a:xfrm>
            <a:off x="9486863" y="6293615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4" name="Google Shape;1784;g25b979ffbf3_1_6169"/>
          <p:cNvSpPr txBox="1">
            <a:spLocks noGrp="1"/>
          </p:cNvSpPr>
          <p:nvPr>
            <p:ph type="body" idx="15"/>
          </p:nvPr>
        </p:nvSpPr>
        <p:spPr>
          <a:xfrm>
            <a:off x="13179720" y="5501527"/>
            <a:ext cx="3715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g25b979ffbf3_1_6169"/>
          <p:cNvSpPr txBox="1">
            <a:spLocks noGrp="1"/>
          </p:cNvSpPr>
          <p:nvPr>
            <p:ph type="body" idx="16"/>
          </p:nvPr>
        </p:nvSpPr>
        <p:spPr>
          <a:xfrm>
            <a:off x="13179720" y="6380880"/>
            <a:ext cx="3715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g25b979ffbf3_1_6169"/>
          <p:cNvSpPr/>
          <p:nvPr/>
        </p:nvSpPr>
        <p:spPr>
          <a:xfrm>
            <a:off x="13417379" y="6293615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ic List">
  <p:cSld name="6 Iconic List"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25b979ffbf3_1_6203"/>
          <p:cNvSpPr/>
          <p:nvPr/>
        </p:nvSpPr>
        <p:spPr>
          <a:xfrm>
            <a:off x="574254" y="2479204"/>
            <a:ext cx="1183500" cy="118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9" name="Google Shape;1789;g25b979ffbf3_1_620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g25b979ffbf3_1_620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1" name="Google Shape;1791;g25b979ffbf3_1_620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92" name="Google Shape;1792;g25b979ffbf3_1_620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g25b979ffbf3_1_6203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4" name="Google Shape;1794;g25b979ffbf3_1_6203"/>
          <p:cNvSpPr>
            <a:spLocks noGrp="1"/>
          </p:cNvSpPr>
          <p:nvPr>
            <p:ph type="pic" idx="2"/>
          </p:nvPr>
        </p:nvSpPr>
        <p:spPr>
          <a:xfrm>
            <a:off x="889851" y="2794801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795" name="Google Shape;1795;g25b979ffbf3_1_6203"/>
          <p:cNvSpPr txBox="1">
            <a:spLocks noGrp="1"/>
          </p:cNvSpPr>
          <p:nvPr>
            <p:ph type="body" idx="3"/>
          </p:nvPr>
        </p:nvSpPr>
        <p:spPr>
          <a:xfrm>
            <a:off x="1807154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g25b979ffbf3_1_6203"/>
          <p:cNvSpPr txBox="1">
            <a:spLocks noGrp="1"/>
          </p:cNvSpPr>
          <p:nvPr>
            <p:ph type="body" idx="4"/>
          </p:nvPr>
        </p:nvSpPr>
        <p:spPr>
          <a:xfrm>
            <a:off x="1833637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g25b979ffbf3_1_6203"/>
          <p:cNvSpPr/>
          <p:nvPr/>
        </p:nvSpPr>
        <p:spPr>
          <a:xfrm>
            <a:off x="1977653" y="3516450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8" name="Google Shape;1798;g25b979ffbf3_1_6203"/>
          <p:cNvSpPr/>
          <p:nvPr/>
        </p:nvSpPr>
        <p:spPr>
          <a:xfrm>
            <a:off x="6319867" y="2479204"/>
            <a:ext cx="1183500" cy="118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9" name="Google Shape;1799;g25b979ffbf3_1_6203"/>
          <p:cNvSpPr>
            <a:spLocks noGrp="1"/>
          </p:cNvSpPr>
          <p:nvPr>
            <p:ph type="pic" idx="5"/>
          </p:nvPr>
        </p:nvSpPr>
        <p:spPr>
          <a:xfrm>
            <a:off x="6635464" y="2794801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00" name="Google Shape;1800;g25b979ffbf3_1_6203"/>
          <p:cNvSpPr txBox="1">
            <a:spLocks noGrp="1"/>
          </p:cNvSpPr>
          <p:nvPr>
            <p:ph type="body" idx="6"/>
          </p:nvPr>
        </p:nvSpPr>
        <p:spPr>
          <a:xfrm>
            <a:off x="7552767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1" name="Google Shape;1801;g25b979ffbf3_1_6203"/>
          <p:cNvSpPr txBox="1">
            <a:spLocks noGrp="1"/>
          </p:cNvSpPr>
          <p:nvPr>
            <p:ph type="body" idx="7"/>
          </p:nvPr>
        </p:nvSpPr>
        <p:spPr>
          <a:xfrm>
            <a:off x="7579250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2" name="Google Shape;1802;g25b979ffbf3_1_6203"/>
          <p:cNvSpPr/>
          <p:nvPr/>
        </p:nvSpPr>
        <p:spPr>
          <a:xfrm>
            <a:off x="7723266" y="3516450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3" name="Google Shape;1803;g25b979ffbf3_1_6203"/>
          <p:cNvSpPr/>
          <p:nvPr/>
        </p:nvSpPr>
        <p:spPr>
          <a:xfrm>
            <a:off x="12060287" y="2479204"/>
            <a:ext cx="1183500" cy="118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4" name="Google Shape;1804;g25b979ffbf3_1_6203"/>
          <p:cNvSpPr>
            <a:spLocks noGrp="1"/>
          </p:cNvSpPr>
          <p:nvPr>
            <p:ph type="pic" idx="8"/>
          </p:nvPr>
        </p:nvSpPr>
        <p:spPr>
          <a:xfrm>
            <a:off x="12375884" y="2794801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05" name="Google Shape;1805;g25b979ffbf3_1_6203"/>
          <p:cNvSpPr txBox="1">
            <a:spLocks noGrp="1"/>
          </p:cNvSpPr>
          <p:nvPr>
            <p:ph type="body" idx="9"/>
          </p:nvPr>
        </p:nvSpPr>
        <p:spPr>
          <a:xfrm>
            <a:off x="13293187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6" name="Google Shape;1806;g25b979ffbf3_1_6203"/>
          <p:cNvSpPr txBox="1">
            <a:spLocks noGrp="1"/>
          </p:cNvSpPr>
          <p:nvPr>
            <p:ph type="body" idx="13"/>
          </p:nvPr>
        </p:nvSpPr>
        <p:spPr>
          <a:xfrm>
            <a:off x="13319670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7" name="Google Shape;1807;g25b979ffbf3_1_6203"/>
          <p:cNvSpPr/>
          <p:nvPr/>
        </p:nvSpPr>
        <p:spPr>
          <a:xfrm>
            <a:off x="13463686" y="3516450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8" name="Google Shape;1808;g25b979ffbf3_1_6203"/>
          <p:cNvSpPr/>
          <p:nvPr/>
        </p:nvSpPr>
        <p:spPr>
          <a:xfrm>
            <a:off x="586116" y="5727948"/>
            <a:ext cx="1183500" cy="118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9" name="Google Shape;1809;g25b979ffbf3_1_6203"/>
          <p:cNvSpPr>
            <a:spLocks noGrp="1"/>
          </p:cNvSpPr>
          <p:nvPr>
            <p:ph type="pic" idx="14"/>
          </p:nvPr>
        </p:nvSpPr>
        <p:spPr>
          <a:xfrm>
            <a:off x="901713" y="6043545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10" name="Google Shape;1810;g25b979ffbf3_1_6203"/>
          <p:cNvSpPr txBox="1">
            <a:spLocks noGrp="1"/>
          </p:cNvSpPr>
          <p:nvPr>
            <p:ph type="body" idx="15"/>
          </p:nvPr>
        </p:nvSpPr>
        <p:spPr>
          <a:xfrm>
            <a:off x="1819016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1" name="Google Shape;1811;g25b979ffbf3_1_6203"/>
          <p:cNvSpPr txBox="1">
            <a:spLocks noGrp="1"/>
          </p:cNvSpPr>
          <p:nvPr>
            <p:ph type="body" idx="16"/>
          </p:nvPr>
        </p:nvSpPr>
        <p:spPr>
          <a:xfrm>
            <a:off x="1845499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2" name="Google Shape;1812;g25b979ffbf3_1_6203"/>
          <p:cNvSpPr/>
          <p:nvPr/>
        </p:nvSpPr>
        <p:spPr>
          <a:xfrm>
            <a:off x="1989515" y="6765194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3" name="Google Shape;1813;g25b979ffbf3_1_6203"/>
          <p:cNvSpPr/>
          <p:nvPr/>
        </p:nvSpPr>
        <p:spPr>
          <a:xfrm>
            <a:off x="6331729" y="5727948"/>
            <a:ext cx="1183500" cy="118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4" name="Google Shape;1814;g25b979ffbf3_1_6203"/>
          <p:cNvSpPr>
            <a:spLocks noGrp="1"/>
          </p:cNvSpPr>
          <p:nvPr>
            <p:ph type="pic" idx="17"/>
          </p:nvPr>
        </p:nvSpPr>
        <p:spPr>
          <a:xfrm>
            <a:off x="6647326" y="6043545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15" name="Google Shape;1815;g25b979ffbf3_1_6203"/>
          <p:cNvSpPr txBox="1">
            <a:spLocks noGrp="1"/>
          </p:cNvSpPr>
          <p:nvPr>
            <p:ph type="body" idx="18"/>
          </p:nvPr>
        </p:nvSpPr>
        <p:spPr>
          <a:xfrm>
            <a:off x="7564629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g25b979ffbf3_1_6203"/>
          <p:cNvSpPr txBox="1">
            <a:spLocks noGrp="1"/>
          </p:cNvSpPr>
          <p:nvPr>
            <p:ph type="body" idx="19"/>
          </p:nvPr>
        </p:nvSpPr>
        <p:spPr>
          <a:xfrm>
            <a:off x="7591112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7" name="Google Shape;1817;g25b979ffbf3_1_6203"/>
          <p:cNvSpPr/>
          <p:nvPr/>
        </p:nvSpPr>
        <p:spPr>
          <a:xfrm>
            <a:off x="7735128" y="6765194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8" name="Google Shape;1818;g25b979ffbf3_1_6203"/>
          <p:cNvSpPr/>
          <p:nvPr/>
        </p:nvSpPr>
        <p:spPr>
          <a:xfrm>
            <a:off x="12072149" y="5727948"/>
            <a:ext cx="1183500" cy="1183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9" name="Google Shape;1819;g25b979ffbf3_1_6203"/>
          <p:cNvSpPr>
            <a:spLocks noGrp="1"/>
          </p:cNvSpPr>
          <p:nvPr>
            <p:ph type="pic" idx="20"/>
          </p:nvPr>
        </p:nvSpPr>
        <p:spPr>
          <a:xfrm>
            <a:off x="12387746" y="6043545"/>
            <a:ext cx="552300" cy="55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20" name="Google Shape;1820;g25b979ffbf3_1_6203"/>
          <p:cNvSpPr txBox="1">
            <a:spLocks noGrp="1"/>
          </p:cNvSpPr>
          <p:nvPr>
            <p:ph type="body" idx="21"/>
          </p:nvPr>
        </p:nvSpPr>
        <p:spPr>
          <a:xfrm>
            <a:off x="13305049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1" name="Google Shape;1821;g25b979ffbf3_1_6203"/>
          <p:cNvSpPr txBox="1">
            <a:spLocks noGrp="1"/>
          </p:cNvSpPr>
          <p:nvPr>
            <p:ph type="body" idx="22"/>
          </p:nvPr>
        </p:nvSpPr>
        <p:spPr>
          <a:xfrm>
            <a:off x="13331532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2" name="Google Shape;1822;g25b979ffbf3_1_6203"/>
          <p:cNvSpPr/>
          <p:nvPr/>
        </p:nvSpPr>
        <p:spPr>
          <a:xfrm>
            <a:off x="13475548" y="6765194"/>
            <a:ext cx="32403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numeric List">
  <p:cSld name="6 numeric List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25b979ffbf3_1_6239"/>
          <p:cNvSpPr/>
          <p:nvPr/>
        </p:nvSpPr>
        <p:spPr>
          <a:xfrm>
            <a:off x="574254" y="2479204"/>
            <a:ext cx="1183500" cy="118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5" name="Google Shape;1825;g25b979ffbf3_1_623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g25b979ffbf3_1_623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g25b979ffbf3_1_623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828" name="Google Shape;1828;g25b979ffbf3_1_623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9" name="Google Shape;1829;g25b979ffbf3_1_6239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0" name="Google Shape;1830;g25b979ffbf3_1_6239"/>
          <p:cNvSpPr txBox="1">
            <a:spLocks noGrp="1"/>
          </p:cNvSpPr>
          <p:nvPr>
            <p:ph type="body" idx="2"/>
          </p:nvPr>
        </p:nvSpPr>
        <p:spPr>
          <a:xfrm>
            <a:off x="1807154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1" name="Google Shape;1831;g25b979ffbf3_1_6239"/>
          <p:cNvSpPr txBox="1">
            <a:spLocks noGrp="1"/>
          </p:cNvSpPr>
          <p:nvPr>
            <p:ph type="body" idx="3"/>
          </p:nvPr>
        </p:nvSpPr>
        <p:spPr>
          <a:xfrm>
            <a:off x="1833637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2" name="Google Shape;1832;g25b979ffbf3_1_6239"/>
          <p:cNvSpPr/>
          <p:nvPr/>
        </p:nvSpPr>
        <p:spPr>
          <a:xfrm>
            <a:off x="1977653" y="3516450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3" name="Google Shape;1833;g25b979ffbf3_1_6239"/>
          <p:cNvSpPr/>
          <p:nvPr/>
        </p:nvSpPr>
        <p:spPr>
          <a:xfrm>
            <a:off x="6319867" y="2479204"/>
            <a:ext cx="1183500" cy="118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4" name="Google Shape;1834;g25b979ffbf3_1_6239"/>
          <p:cNvSpPr txBox="1">
            <a:spLocks noGrp="1"/>
          </p:cNvSpPr>
          <p:nvPr>
            <p:ph type="body" idx="4"/>
          </p:nvPr>
        </p:nvSpPr>
        <p:spPr>
          <a:xfrm>
            <a:off x="7552767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g25b979ffbf3_1_6239"/>
          <p:cNvSpPr txBox="1">
            <a:spLocks noGrp="1"/>
          </p:cNvSpPr>
          <p:nvPr>
            <p:ph type="body" idx="5"/>
          </p:nvPr>
        </p:nvSpPr>
        <p:spPr>
          <a:xfrm>
            <a:off x="7579250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6" name="Google Shape;1836;g25b979ffbf3_1_6239"/>
          <p:cNvSpPr/>
          <p:nvPr/>
        </p:nvSpPr>
        <p:spPr>
          <a:xfrm>
            <a:off x="7723266" y="3516450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7" name="Google Shape;1837;g25b979ffbf3_1_6239"/>
          <p:cNvSpPr/>
          <p:nvPr/>
        </p:nvSpPr>
        <p:spPr>
          <a:xfrm>
            <a:off x="12060287" y="2479204"/>
            <a:ext cx="1183500" cy="118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g25b979ffbf3_1_6239"/>
          <p:cNvSpPr txBox="1">
            <a:spLocks noGrp="1"/>
          </p:cNvSpPr>
          <p:nvPr>
            <p:ph type="body" idx="6"/>
          </p:nvPr>
        </p:nvSpPr>
        <p:spPr>
          <a:xfrm>
            <a:off x="13293187" y="2724362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g25b979ffbf3_1_6239"/>
          <p:cNvSpPr txBox="1">
            <a:spLocks noGrp="1"/>
          </p:cNvSpPr>
          <p:nvPr>
            <p:ph type="body" idx="7"/>
          </p:nvPr>
        </p:nvSpPr>
        <p:spPr>
          <a:xfrm>
            <a:off x="13319670" y="3603715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0" name="Google Shape;1840;g25b979ffbf3_1_6239"/>
          <p:cNvSpPr/>
          <p:nvPr/>
        </p:nvSpPr>
        <p:spPr>
          <a:xfrm>
            <a:off x="13463686" y="3516450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1" name="Google Shape;1841;g25b979ffbf3_1_6239"/>
          <p:cNvSpPr/>
          <p:nvPr/>
        </p:nvSpPr>
        <p:spPr>
          <a:xfrm>
            <a:off x="586116" y="5727948"/>
            <a:ext cx="1183500" cy="118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2" name="Google Shape;1842;g25b979ffbf3_1_6239"/>
          <p:cNvSpPr txBox="1">
            <a:spLocks noGrp="1"/>
          </p:cNvSpPr>
          <p:nvPr>
            <p:ph type="body" idx="8"/>
          </p:nvPr>
        </p:nvSpPr>
        <p:spPr>
          <a:xfrm>
            <a:off x="1819016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g25b979ffbf3_1_6239"/>
          <p:cNvSpPr txBox="1">
            <a:spLocks noGrp="1"/>
          </p:cNvSpPr>
          <p:nvPr>
            <p:ph type="body" idx="9"/>
          </p:nvPr>
        </p:nvSpPr>
        <p:spPr>
          <a:xfrm>
            <a:off x="1845499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4" name="Google Shape;1844;g25b979ffbf3_1_6239"/>
          <p:cNvSpPr/>
          <p:nvPr/>
        </p:nvSpPr>
        <p:spPr>
          <a:xfrm>
            <a:off x="1989515" y="6765194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5" name="Google Shape;1845;g25b979ffbf3_1_6239"/>
          <p:cNvSpPr/>
          <p:nvPr/>
        </p:nvSpPr>
        <p:spPr>
          <a:xfrm>
            <a:off x="6331729" y="5727948"/>
            <a:ext cx="1183500" cy="1183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6" name="Google Shape;1846;g25b979ffbf3_1_6239"/>
          <p:cNvSpPr txBox="1">
            <a:spLocks noGrp="1"/>
          </p:cNvSpPr>
          <p:nvPr>
            <p:ph type="body" idx="13"/>
          </p:nvPr>
        </p:nvSpPr>
        <p:spPr>
          <a:xfrm>
            <a:off x="7564629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g25b979ffbf3_1_6239"/>
          <p:cNvSpPr txBox="1">
            <a:spLocks noGrp="1"/>
          </p:cNvSpPr>
          <p:nvPr>
            <p:ph type="body" idx="14"/>
          </p:nvPr>
        </p:nvSpPr>
        <p:spPr>
          <a:xfrm>
            <a:off x="7591112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g25b979ffbf3_1_6239"/>
          <p:cNvSpPr/>
          <p:nvPr/>
        </p:nvSpPr>
        <p:spPr>
          <a:xfrm>
            <a:off x="7735128" y="6765194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9" name="Google Shape;1849;g25b979ffbf3_1_6239"/>
          <p:cNvSpPr/>
          <p:nvPr/>
        </p:nvSpPr>
        <p:spPr>
          <a:xfrm>
            <a:off x="12072149" y="5727948"/>
            <a:ext cx="1183500" cy="1183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0" name="Google Shape;1850;g25b979ffbf3_1_6239"/>
          <p:cNvSpPr txBox="1">
            <a:spLocks noGrp="1"/>
          </p:cNvSpPr>
          <p:nvPr>
            <p:ph type="body" idx="15"/>
          </p:nvPr>
        </p:nvSpPr>
        <p:spPr>
          <a:xfrm>
            <a:off x="13305049" y="5973106"/>
            <a:ext cx="427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1" name="Google Shape;1851;g25b979ffbf3_1_6239"/>
          <p:cNvSpPr txBox="1">
            <a:spLocks noGrp="1"/>
          </p:cNvSpPr>
          <p:nvPr>
            <p:ph type="body" idx="16"/>
          </p:nvPr>
        </p:nvSpPr>
        <p:spPr>
          <a:xfrm>
            <a:off x="13331532" y="6852459"/>
            <a:ext cx="4308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2" name="Google Shape;1852;g25b979ffbf3_1_6239"/>
          <p:cNvSpPr/>
          <p:nvPr/>
        </p:nvSpPr>
        <p:spPr>
          <a:xfrm>
            <a:off x="13475548" y="6765194"/>
            <a:ext cx="32403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Text">
  <p:cSld name="Images and Text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5b979ffbf3_1_6269"/>
          <p:cNvSpPr/>
          <p:nvPr/>
        </p:nvSpPr>
        <p:spPr>
          <a:xfrm>
            <a:off x="4458345" y="3412627"/>
            <a:ext cx="4022100" cy="40221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5" name="Google Shape;1855;g25b979ffbf3_1_6269"/>
          <p:cNvSpPr/>
          <p:nvPr/>
        </p:nvSpPr>
        <p:spPr>
          <a:xfrm>
            <a:off x="2445722" y="6065022"/>
            <a:ext cx="2917200" cy="291720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6" name="Google Shape;1856;g25b979ffbf3_1_6269"/>
          <p:cNvSpPr/>
          <p:nvPr/>
        </p:nvSpPr>
        <p:spPr>
          <a:xfrm>
            <a:off x="1869641" y="2792663"/>
            <a:ext cx="3079800" cy="30798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7" name="Google Shape;1857;g25b979ffbf3_1_6269"/>
          <p:cNvSpPr/>
          <p:nvPr/>
        </p:nvSpPr>
        <p:spPr>
          <a:xfrm>
            <a:off x="7175549" y="7260833"/>
            <a:ext cx="812100" cy="81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8" name="Google Shape;1858;g25b979ffbf3_1_6269"/>
          <p:cNvSpPr/>
          <p:nvPr/>
        </p:nvSpPr>
        <p:spPr>
          <a:xfrm>
            <a:off x="1574220" y="6165309"/>
            <a:ext cx="1368300" cy="1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9" name="Google Shape;1859;g25b979ffbf3_1_626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0" name="Google Shape;1860;g25b979ffbf3_1_626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g25b979ffbf3_1_626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862" name="Google Shape;1862;g25b979ffbf3_1_626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g25b979ffbf3_1_6269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4" name="Google Shape;1864;g25b979ffbf3_1_6269"/>
          <p:cNvSpPr>
            <a:spLocks noGrp="1"/>
          </p:cNvSpPr>
          <p:nvPr>
            <p:ph type="pic" idx="2"/>
          </p:nvPr>
        </p:nvSpPr>
        <p:spPr>
          <a:xfrm>
            <a:off x="1768041" y="2685392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5" name="Google Shape;1865;g25b979ffbf3_1_6269"/>
          <p:cNvSpPr>
            <a:spLocks noGrp="1"/>
          </p:cNvSpPr>
          <p:nvPr>
            <p:ph type="pic" idx="3"/>
          </p:nvPr>
        </p:nvSpPr>
        <p:spPr>
          <a:xfrm>
            <a:off x="4379821" y="3328309"/>
            <a:ext cx="3976200" cy="3976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6" name="Google Shape;1866;g25b979ffbf3_1_6269"/>
          <p:cNvSpPr>
            <a:spLocks noGrp="1"/>
          </p:cNvSpPr>
          <p:nvPr>
            <p:ph type="pic" idx="4"/>
          </p:nvPr>
        </p:nvSpPr>
        <p:spPr>
          <a:xfrm>
            <a:off x="2409803" y="6018154"/>
            <a:ext cx="2843100" cy="28431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7" name="Google Shape;1867;g25b979ffbf3_1_6269"/>
          <p:cNvSpPr/>
          <p:nvPr/>
        </p:nvSpPr>
        <p:spPr>
          <a:xfrm>
            <a:off x="903945" y="5316417"/>
            <a:ext cx="864000" cy="86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8" name="Google Shape;1868;g25b979ffbf3_1_6269"/>
          <p:cNvSpPr/>
          <p:nvPr/>
        </p:nvSpPr>
        <p:spPr>
          <a:xfrm>
            <a:off x="2064474" y="5656588"/>
            <a:ext cx="432000" cy="43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9" name="Google Shape;1869;g25b979ffbf3_1_6269"/>
          <p:cNvSpPr/>
          <p:nvPr/>
        </p:nvSpPr>
        <p:spPr>
          <a:xfrm>
            <a:off x="6367929" y="7855916"/>
            <a:ext cx="486900" cy="48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0" name="Google Shape;1870;g25b979ffbf3_1_6269"/>
          <p:cNvSpPr/>
          <p:nvPr/>
        </p:nvSpPr>
        <p:spPr>
          <a:xfrm rot="3600135">
            <a:off x="9163147" y="2420430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1" name="Google Shape;1871;g25b979ffbf3_1_6269"/>
          <p:cNvSpPr/>
          <p:nvPr/>
        </p:nvSpPr>
        <p:spPr>
          <a:xfrm rot="6618791">
            <a:off x="9279717" y="2536925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2" name="Google Shape;1872;g25b979ffbf3_1_6269"/>
          <p:cNvSpPr txBox="1">
            <a:spLocks noGrp="1"/>
          </p:cNvSpPr>
          <p:nvPr>
            <p:ph type="body" idx="5"/>
          </p:nvPr>
        </p:nvSpPr>
        <p:spPr>
          <a:xfrm>
            <a:off x="10020638" y="2655891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3" name="Google Shape;1873;g25b979ffbf3_1_6269"/>
          <p:cNvSpPr txBox="1">
            <a:spLocks noGrp="1"/>
          </p:cNvSpPr>
          <p:nvPr>
            <p:ph type="body" idx="6"/>
          </p:nvPr>
        </p:nvSpPr>
        <p:spPr>
          <a:xfrm>
            <a:off x="10706654" y="3362068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g25b979ffbf3_1_6269"/>
          <p:cNvSpPr/>
          <p:nvPr/>
        </p:nvSpPr>
        <p:spPr>
          <a:xfrm rot="3600135">
            <a:off x="9163147" y="5835469"/>
            <a:ext cx="1492301" cy="1492301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5" name="Google Shape;1875;g25b979ffbf3_1_6269"/>
          <p:cNvSpPr/>
          <p:nvPr/>
        </p:nvSpPr>
        <p:spPr>
          <a:xfrm rot="6618791">
            <a:off x="9279717" y="5951964"/>
            <a:ext cx="1259105" cy="1259105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6" name="Google Shape;1876;g25b979ffbf3_1_6269"/>
          <p:cNvSpPr txBox="1">
            <a:spLocks noGrp="1"/>
          </p:cNvSpPr>
          <p:nvPr>
            <p:ph type="body" idx="7"/>
          </p:nvPr>
        </p:nvSpPr>
        <p:spPr>
          <a:xfrm>
            <a:off x="10020638" y="6070930"/>
            <a:ext cx="711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7" name="Google Shape;1877;g25b979ffbf3_1_6269"/>
          <p:cNvSpPr txBox="1">
            <a:spLocks noGrp="1"/>
          </p:cNvSpPr>
          <p:nvPr>
            <p:ph type="body" idx="8"/>
          </p:nvPr>
        </p:nvSpPr>
        <p:spPr>
          <a:xfrm>
            <a:off x="10706654" y="6777107"/>
            <a:ext cx="6433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2">
  <p:cSld name="4 Images 2"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25b979ffbf3_1_629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g25b979ffbf3_1_629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1" name="Google Shape;1881;g25b979ffbf3_1_629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g25b979ffbf3_1_6294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3" name="Google Shape;1883;g25b979ffbf3_1_6294"/>
          <p:cNvSpPr/>
          <p:nvPr/>
        </p:nvSpPr>
        <p:spPr>
          <a:xfrm>
            <a:off x="1382135" y="2742860"/>
            <a:ext cx="3152700" cy="31527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4" name="Google Shape;1884;g25b979ffbf3_1_6294"/>
          <p:cNvSpPr/>
          <p:nvPr/>
        </p:nvSpPr>
        <p:spPr>
          <a:xfrm>
            <a:off x="1218250" y="2618713"/>
            <a:ext cx="3152700" cy="31527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5" name="Google Shape;1885;g25b979ffbf3_1_6294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6" name="Google Shape;1886;g25b979ffbf3_1_6294"/>
          <p:cNvSpPr/>
          <p:nvPr/>
        </p:nvSpPr>
        <p:spPr>
          <a:xfrm>
            <a:off x="5539138" y="2742860"/>
            <a:ext cx="3152700" cy="31527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7" name="Google Shape;1887;g25b979ffbf3_1_6294"/>
          <p:cNvSpPr/>
          <p:nvPr/>
        </p:nvSpPr>
        <p:spPr>
          <a:xfrm>
            <a:off x="5375253" y="2618713"/>
            <a:ext cx="3152700" cy="31527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8" name="Google Shape;1888;g25b979ffbf3_1_6294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9" name="Google Shape;1889;g25b979ffbf3_1_6294"/>
          <p:cNvSpPr/>
          <p:nvPr/>
        </p:nvSpPr>
        <p:spPr>
          <a:xfrm>
            <a:off x="9696141" y="2742860"/>
            <a:ext cx="3152700" cy="315270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0" name="Google Shape;1890;g25b979ffbf3_1_6294"/>
          <p:cNvSpPr/>
          <p:nvPr/>
        </p:nvSpPr>
        <p:spPr>
          <a:xfrm>
            <a:off x="9532256" y="2618713"/>
            <a:ext cx="3152700" cy="31527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1" name="Google Shape;1891;g25b979ffbf3_1_6294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2" name="Google Shape;1892;g25b979ffbf3_1_6294"/>
          <p:cNvSpPr/>
          <p:nvPr/>
        </p:nvSpPr>
        <p:spPr>
          <a:xfrm>
            <a:off x="13853145" y="2742860"/>
            <a:ext cx="3152700" cy="3152700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3" name="Google Shape;1893;g25b979ffbf3_1_6294"/>
          <p:cNvSpPr/>
          <p:nvPr/>
        </p:nvSpPr>
        <p:spPr>
          <a:xfrm>
            <a:off x="13689260" y="2618713"/>
            <a:ext cx="3152700" cy="31527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4" name="Google Shape;1894;g25b979ffbf3_1_6294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5" name="Google Shape;1895;g25b979ffbf3_1_6294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g25b979ffbf3_1_6294"/>
          <p:cNvSpPr txBox="1">
            <a:spLocks noGrp="1"/>
          </p:cNvSpPr>
          <p:nvPr>
            <p:ph type="body" idx="7"/>
          </p:nvPr>
        </p:nvSpPr>
        <p:spPr>
          <a:xfrm>
            <a:off x="1035285" y="7219190"/>
            <a:ext cx="37158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g25b979ffbf3_1_6294"/>
          <p:cNvSpPr/>
          <p:nvPr/>
        </p:nvSpPr>
        <p:spPr>
          <a:xfrm>
            <a:off x="1272944" y="7117857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8" name="Google Shape;1898;g25b979ffbf3_1_6294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g25b979ffbf3_1_6294"/>
          <p:cNvSpPr txBox="1">
            <a:spLocks noGrp="1"/>
          </p:cNvSpPr>
          <p:nvPr>
            <p:ph type="body" idx="9"/>
          </p:nvPr>
        </p:nvSpPr>
        <p:spPr>
          <a:xfrm>
            <a:off x="5200268" y="7216846"/>
            <a:ext cx="37158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0" name="Google Shape;1900;g25b979ffbf3_1_6294"/>
          <p:cNvSpPr/>
          <p:nvPr/>
        </p:nvSpPr>
        <p:spPr>
          <a:xfrm>
            <a:off x="5437927" y="7115513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1" name="Google Shape;1901;g25b979ffbf3_1_6294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2" name="Google Shape;1902;g25b979ffbf3_1_6294"/>
          <p:cNvSpPr txBox="1">
            <a:spLocks noGrp="1"/>
          </p:cNvSpPr>
          <p:nvPr>
            <p:ph type="body" idx="14"/>
          </p:nvPr>
        </p:nvSpPr>
        <p:spPr>
          <a:xfrm>
            <a:off x="9365251" y="7219190"/>
            <a:ext cx="37158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3" name="Google Shape;1903;g25b979ffbf3_1_6294"/>
          <p:cNvSpPr/>
          <p:nvPr/>
        </p:nvSpPr>
        <p:spPr>
          <a:xfrm>
            <a:off x="9602910" y="7117857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4" name="Google Shape;1904;g25b979ffbf3_1_6294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5" name="Google Shape;1905;g25b979ffbf3_1_6294"/>
          <p:cNvSpPr txBox="1">
            <a:spLocks noGrp="1"/>
          </p:cNvSpPr>
          <p:nvPr>
            <p:ph type="body" idx="16"/>
          </p:nvPr>
        </p:nvSpPr>
        <p:spPr>
          <a:xfrm>
            <a:off x="13530235" y="7219190"/>
            <a:ext cx="37158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6" name="Google Shape;1906;g25b979ffbf3_1_6294"/>
          <p:cNvSpPr/>
          <p:nvPr/>
        </p:nvSpPr>
        <p:spPr>
          <a:xfrm>
            <a:off x="13767894" y="7117857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7" name="Google Shape;1907;g25b979ffbf3_1_6294"/>
          <p:cNvSpPr txBox="1">
            <a:spLocks noGrp="1"/>
          </p:cNvSpPr>
          <p:nvPr>
            <p:ph type="body" idx="17"/>
          </p:nvPr>
        </p:nvSpPr>
        <p:spPr>
          <a:xfrm>
            <a:off x="1032937" y="6485306"/>
            <a:ext cx="3715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1800"/>
              <a:buNone/>
              <a:defRPr sz="18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8" name="Google Shape;1908;g25b979ffbf3_1_6294"/>
          <p:cNvSpPr txBox="1">
            <a:spLocks noGrp="1"/>
          </p:cNvSpPr>
          <p:nvPr>
            <p:ph type="body" idx="18"/>
          </p:nvPr>
        </p:nvSpPr>
        <p:spPr>
          <a:xfrm>
            <a:off x="5197920" y="6482962"/>
            <a:ext cx="3715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1800"/>
              <a:buNone/>
              <a:defRPr sz="1800" i="1">
                <a:solidFill>
                  <a:srgbClr val="43611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9" name="Google Shape;1909;g25b979ffbf3_1_6294"/>
          <p:cNvSpPr txBox="1">
            <a:spLocks noGrp="1"/>
          </p:cNvSpPr>
          <p:nvPr>
            <p:ph type="body" idx="19"/>
          </p:nvPr>
        </p:nvSpPr>
        <p:spPr>
          <a:xfrm>
            <a:off x="9362903" y="6485306"/>
            <a:ext cx="3715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1800"/>
              <a:buNone/>
              <a:defRPr sz="1800" i="1">
                <a:solidFill>
                  <a:srgbClr val="A101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0" name="Google Shape;1910;g25b979ffbf3_1_6294"/>
          <p:cNvSpPr txBox="1">
            <a:spLocks noGrp="1"/>
          </p:cNvSpPr>
          <p:nvPr>
            <p:ph type="body" idx="20"/>
          </p:nvPr>
        </p:nvSpPr>
        <p:spPr>
          <a:xfrm>
            <a:off x="13527887" y="6485306"/>
            <a:ext cx="3715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1800"/>
              <a:buNone/>
              <a:defRPr sz="1800" i="1">
                <a:solidFill>
                  <a:srgbClr val="5D16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1" name="Google Shape;1911;g25b979ffbf3_1_629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1">
  <p:cSld name="4 Images 1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25b979ffbf3_1_632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4" name="Google Shape;1914;g25b979ffbf3_1_632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5" name="Google Shape;1915;g25b979ffbf3_1_632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6" name="Google Shape;1916;g25b979ffbf3_1_632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7" name="Google Shape;1917;g25b979ffbf3_1_6328"/>
          <p:cNvSpPr/>
          <p:nvPr/>
        </p:nvSpPr>
        <p:spPr>
          <a:xfrm>
            <a:off x="1382135" y="2742860"/>
            <a:ext cx="3152700" cy="31527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8" name="Google Shape;1918;g25b979ffbf3_1_6328"/>
          <p:cNvSpPr/>
          <p:nvPr/>
        </p:nvSpPr>
        <p:spPr>
          <a:xfrm>
            <a:off x="1218250" y="2618713"/>
            <a:ext cx="3152700" cy="31527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9" name="Google Shape;1919;g25b979ffbf3_1_6328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0" name="Google Shape;1920;g25b979ffbf3_1_6328"/>
          <p:cNvSpPr/>
          <p:nvPr/>
        </p:nvSpPr>
        <p:spPr>
          <a:xfrm>
            <a:off x="5539138" y="2742860"/>
            <a:ext cx="3152700" cy="3152700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1" name="Google Shape;1921;g25b979ffbf3_1_6328"/>
          <p:cNvSpPr/>
          <p:nvPr/>
        </p:nvSpPr>
        <p:spPr>
          <a:xfrm>
            <a:off x="5375253" y="2618713"/>
            <a:ext cx="3152700" cy="31527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2" name="Google Shape;1922;g25b979ffbf3_1_6328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3" name="Google Shape;1923;g25b979ffbf3_1_6328"/>
          <p:cNvSpPr/>
          <p:nvPr/>
        </p:nvSpPr>
        <p:spPr>
          <a:xfrm>
            <a:off x="9696141" y="2742860"/>
            <a:ext cx="3152700" cy="315270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4" name="Google Shape;1924;g25b979ffbf3_1_6328"/>
          <p:cNvSpPr/>
          <p:nvPr/>
        </p:nvSpPr>
        <p:spPr>
          <a:xfrm>
            <a:off x="9532256" y="2618713"/>
            <a:ext cx="3152700" cy="31527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5" name="Google Shape;1925;g25b979ffbf3_1_6328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6" name="Google Shape;1926;g25b979ffbf3_1_6328"/>
          <p:cNvSpPr/>
          <p:nvPr/>
        </p:nvSpPr>
        <p:spPr>
          <a:xfrm>
            <a:off x="13853145" y="2742860"/>
            <a:ext cx="3152700" cy="3152700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7" name="Google Shape;1927;g25b979ffbf3_1_6328"/>
          <p:cNvSpPr/>
          <p:nvPr/>
        </p:nvSpPr>
        <p:spPr>
          <a:xfrm>
            <a:off x="13689260" y="2618713"/>
            <a:ext cx="3152700" cy="31527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8" name="Google Shape;1928;g25b979ffbf3_1_6328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00" cy="3063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9" name="Google Shape;1929;g25b979ffbf3_1_6328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0" name="Google Shape;1930;g25b979ffbf3_1_6328"/>
          <p:cNvSpPr txBox="1">
            <a:spLocks noGrp="1"/>
          </p:cNvSpPr>
          <p:nvPr>
            <p:ph type="body" idx="7"/>
          </p:nvPr>
        </p:nvSpPr>
        <p:spPr>
          <a:xfrm>
            <a:off x="1035285" y="6781868"/>
            <a:ext cx="37158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1" name="Google Shape;1931;g25b979ffbf3_1_6328"/>
          <p:cNvSpPr/>
          <p:nvPr/>
        </p:nvSpPr>
        <p:spPr>
          <a:xfrm>
            <a:off x="1272944" y="6680535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2" name="Google Shape;1932;g25b979ffbf3_1_6328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3" name="Google Shape;1933;g25b979ffbf3_1_6328"/>
          <p:cNvSpPr txBox="1">
            <a:spLocks noGrp="1"/>
          </p:cNvSpPr>
          <p:nvPr>
            <p:ph type="body" idx="9"/>
          </p:nvPr>
        </p:nvSpPr>
        <p:spPr>
          <a:xfrm>
            <a:off x="5200268" y="6779524"/>
            <a:ext cx="37158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4" name="Google Shape;1934;g25b979ffbf3_1_6328"/>
          <p:cNvSpPr/>
          <p:nvPr/>
        </p:nvSpPr>
        <p:spPr>
          <a:xfrm>
            <a:off x="5437927" y="6678191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5" name="Google Shape;1935;g25b979ffbf3_1_6328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6" name="Google Shape;1936;g25b979ffbf3_1_6328"/>
          <p:cNvSpPr txBox="1">
            <a:spLocks noGrp="1"/>
          </p:cNvSpPr>
          <p:nvPr>
            <p:ph type="body" idx="14"/>
          </p:nvPr>
        </p:nvSpPr>
        <p:spPr>
          <a:xfrm>
            <a:off x="9365251" y="6781868"/>
            <a:ext cx="37158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7" name="Google Shape;1937;g25b979ffbf3_1_6328"/>
          <p:cNvSpPr/>
          <p:nvPr/>
        </p:nvSpPr>
        <p:spPr>
          <a:xfrm>
            <a:off x="9602910" y="6680535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8" name="Google Shape;1938;g25b979ffbf3_1_6328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9" name="Google Shape;1939;g25b979ffbf3_1_6328"/>
          <p:cNvSpPr txBox="1">
            <a:spLocks noGrp="1"/>
          </p:cNvSpPr>
          <p:nvPr>
            <p:ph type="body" idx="16"/>
          </p:nvPr>
        </p:nvSpPr>
        <p:spPr>
          <a:xfrm>
            <a:off x="13530235" y="6781868"/>
            <a:ext cx="37158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0" name="Google Shape;1940;g25b979ffbf3_1_6328"/>
          <p:cNvSpPr/>
          <p:nvPr/>
        </p:nvSpPr>
        <p:spPr>
          <a:xfrm>
            <a:off x="13767894" y="6680535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1" name="Google Shape;1941;g25b979ffbf3_1_632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2">
  <p:cSld name="Square Images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6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7" name="Google Shape;147;p66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8" name="Google Shape;148;p66"/>
          <p:cNvSpPr>
            <a:spLocks noGrp="1"/>
          </p:cNvSpPr>
          <p:nvPr>
            <p:ph type="pic" idx="4"/>
          </p:nvPr>
        </p:nvSpPr>
        <p:spPr>
          <a:xfrm>
            <a:off x="0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9" name="Google Shape;149;p66"/>
          <p:cNvSpPr>
            <a:spLocks noGrp="1"/>
          </p:cNvSpPr>
          <p:nvPr>
            <p:ph type="pic" idx="5"/>
          </p:nvPr>
        </p:nvSpPr>
        <p:spPr>
          <a:xfrm>
            <a:off x="0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0" name="Google Shape;150;p66"/>
          <p:cNvSpPr>
            <a:spLocks noGrp="1"/>
          </p:cNvSpPr>
          <p:nvPr>
            <p:ph type="pic" idx="6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1" name="Google Shape;151;p66"/>
          <p:cNvSpPr>
            <a:spLocks noGrp="1"/>
          </p:cNvSpPr>
          <p:nvPr>
            <p:ph type="pic" idx="7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2" name="Google Shape;152;p66"/>
          <p:cNvSpPr>
            <a:spLocks noGrp="1"/>
          </p:cNvSpPr>
          <p:nvPr>
            <p:ph type="pic" idx="8"/>
          </p:nvPr>
        </p:nvSpPr>
        <p:spPr>
          <a:xfrm>
            <a:off x="261427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66"/>
          <p:cNvSpPr>
            <a:spLocks noGrp="1"/>
          </p:cNvSpPr>
          <p:nvPr>
            <p:ph type="pic" idx="9"/>
          </p:nvPr>
        </p:nvSpPr>
        <p:spPr>
          <a:xfrm>
            <a:off x="2614271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4" name="Google Shape;154;p66"/>
          <p:cNvSpPr>
            <a:spLocks noGrp="1"/>
          </p:cNvSpPr>
          <p:nvPr>
            <p:ph type="pic" idx="13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5" name="Google Shape;155;p66"/>
          <p:cNvSpPr>
            <a:spLocks noGrp="1"/>
          </p:cNvSpPr>
          <p:nvPr>
            <p:ph type="pic" idx="14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6" name="Google Shape;156;p66"/>
          <p:cNvSpPr>
            <a:spLocks noGrp="1"/>
          </p:cNvSpPr>
          <p:nvPr>
            <p:ph type="pic" idx="15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7" name="Google Shape;157;p66"/>
          <p:cNvSpPr>
            <a:spLocks noGrp="1"/>
          </p:cNvSpPr>
          <p:nvPr>
            <p:ph type="pic" idx="16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8" name="Google Shape;158;p66"/>
          <p:cNvSpPr>
            <a:spLocks noGrp="1"/>
          </p:cNvSpPr>
          <p:nvPr>
            <p:ph type="pic" idx="17"/>
          </p:nvPr>
        </p:nvSpPr>
        <p:spPr>
          <a:xfrm>
            <a:off x="7833741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9" name="Google Shape;159;p66"/>
          <p:cNvSpPr>
            <a:spLocks noGrp="1"/>
          </p:cNvSpPr>
          <p:nvPr>
            <p:ph type="pic" idx="18"/>
          </p:nvPr>
        </p:nvSpPr>
        <p:spPr>
          <a:xfrm>
            <a:off x="7833741" y="2573100"/>
            <a:ext cx="2617200" cy="25704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60" name="Google Shape;160;p66"/>
          <p:cNvSpPr>
            <a:spLocks noGrp="1"/>
          </p:cNvSpPr>
          <p:nvPr>
            <p:ph type="pic" idx="19"/>
          </p:nvPr>
        </p:nvSpPr>
        <p:spPr>
          <a:xfrm>
            <a:off x="783374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1" name="Google Shape;161;p66"/>
          <p:cNvSpPr>
            <a:spLocks noGrp="1"/>
          </p:cNvSpPr>
          <p:nvPr>
            <p:ph type="pic" idx="20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2" name="Google Shape;162;p66"/>
          <p:cNvSpPr>
            <a:spLocks noGrp="1"/>
          </p:cNvSpPr>
          <p:nvPr>
            <p:ph type="pic" idx="21"/>
          </p:nvPr>
        </p:nvSpPr>
        <p:spPr>
          <a:xfrm>
            <a:off x="10443476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3" name="Google Shape;163;p66"/>
          <p:cNvSpPr>
            <a:spLocks noGrp="1"/>
          </p:cNvSpPr>
          <p:nvPr>
            <p:ph type="pic" idx="22"/>
          </p:nvPr>
        </p:nvSpPr>
        <p:spPr>
          <a:xfrm>
            <a:off x="10443476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64" name="Google Shape;164;p66"/>
          <p:cNvSpPr>
            <a:spLocks noGrp="1"/>
          </p:cNvSpPr>
          <p:nvPr>
            <p:ph type="pic" idx="23"/>
          </p:nvPr>
        </p:nvSpPr>
        <p:spPr>
          <a:xfrm>
            <a:off x="10443476" y="514350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5" name="Google Shape;165;p66"/>
          <p:cNvSpPr>
            <a:spLocks noGrp="1"/>
          </p:cNvSpPr>
          <p:nvPr>
            <p:ph type="pic" idx="2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6" name="Google Shape;166;p66"/>
          <p:cNvSpPr>
            <a:spLocks noGrp="1"/>
          </p:cNvSpPr>
          <p:nvPr>
            <p:ph type="pic" idx="2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67" name="Google Shape;167;p66"/>
          <p:cNvSpPr>
            <a:spLocks noGrp="1"/>
          </p:cNvSpPr>
          <p:nvPr>
            <p:ph type="pic" idx="2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8" name="Google Shape;168;p66"/>
          <p:cNvSpPr>
            <a:spLocks noGrp="1"/>
          </p:cNvSpPr>
          <p:nvPr>
            <p:ph type="pic" idx="27"/>
          </p:nvPr>
        </p:nvSpPr>
        <p:spPr>
          <a:xfrm>
            <a:off x="13053211" y="51435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9" name="Google Shape;169;p66"/>
          <p:cNvSpPr>
            <a:spLocks noGrp="1"/>
          </p:cNvSpPr>
          <p:nvPr>
            <p:ph type="pic" idx="28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0" name="Google Shape;170;p66"/>
          <p:cNvSpPr>
            <a:spLocks noGrp="1"/>
          </p:cNvSpPr>
          <p:nvPr>
            <p:ph type="pic" idx="29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71" name="Google Shape;171;p66"/>
          <p:cNvSpPr>
            <a:spLocks noGrp="1"/>
          </p:cNvSpPr>
          <p:nvPr>
            <p:ph type="pic" idx="30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2" name="Google Shape;172;p66"/>
          <p:cNvSpPr>
            <a:spLocks noGrp="1"/>
          </p:cNvSpPr>
          <p:nvPr>
            <p:ph type="pic" idx="31"/>
          </p:nvPr>
        </p:nvSpPr>
        <p:spPr>
          <a:xfrm>
            <a:off x="15662949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3" name="Google Shape;173;p66"/>
          <p:cNvSpPr>
            <a:spLocks noGrp="1"/>
          </p:cNvSpPr>
          <p:nvPr>
            <p:ph type="pic" idx="32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skill">
  <p:cSld name="Personal skill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25b979ffbf3_1_635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g25b979ffbf3_1_635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g25b979ffbf3_1_635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946" name="Google Shape;1946;g25b979ffbf3_1_635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7" name="Google Shape;1947;g25b979ffbf3_1_635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8" name="Google Shape;1948;g25b979ffbf3_1_6358"/>
          <p:cNvSpPr/>
          <p:nvPr/>
        </p:nvSpPr>
        <p:spPr>
          <a:xfrm>
            <a:off x="4684657" y="5560522"/>
            <a:ext cx="1032600" cy="103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9" name="Google Shape;1949;g25b979ffbf3_1_6358"/>
          <p:cNvSpPr/>
          <p:nvPr/>
        </p:nvSpPr>
        <p:spPr>
          <a:xfrm>
            <a:off x="5706494" y="6515035"/>
            <a:ext cx="405900" cy="40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0" name="Google Shape;1950;g25b979ffbf3_1_6358"/>
          <p:cNvSpPr/>
          <p:nvPr/>
        </p:nvSpPr>
        <p:spPr>
          <a:xfrm>
            <a:off x="1357412" y="2815601"/>
            <a:ext cx="4163100" cy="41631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1" name="Google Shape;1951;g25b979ffbf3_1_6358"/>
          <p:cNvSpPr/>
          <p:nvPr/>
        </p:nvSpPr>
        <p:spPr>
          <a:xfrm>
            <a:off x="996836" y="2898945"/>
            <a:ext cx="1368300" cy="1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2" name="Google Shape;1952;g25b979ffbf3_1_6358"/>
          <p:cNvSpPr/>
          <p:nvPr/>
        </p:nvSpPr>
        <p:spPr>
          <a:xfrm>
            <a:off x="1193527" y="2691454"/>
            <a:ext cx="4163100" cy="41631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3" name="Google Shape;1953;g25b979ffbf3_1_6358"/>
          <p:cNvSpPr>
            <a:spLocks noGrp="1"/>
          </p:cNvSpPr>
          <p:nvPr>
            <p:ph type="pic" idx="2"/>
          </p:nvPr>
        </p:nvSpPr>
        <p:spPr>
          <a:xfrm>
            <a:off x="1329275" y="2815600"/>
            <a:ext cx="4044600" cy="4044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4" name="Google Shape;1954;g25b979ffbf3_1_6358"/>
          <p:cNvSpPr/>
          <p:nvPr/>
        </p:nvSpPr>
        <p:spPr>
          <a:xfrm>
            <a:off x="627840" y="2220419"/>
            <a:ext cx="565800" cy="56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5" name="Google Shape;1955;g25b979ffbf3_1_6358"/>
          <p:cNvSpPr txBox="1">
            <a:spLocks noGrp="1"/>
          </p:cNvSpPr>
          <p:nvPr>
            <p:ph type="body" idx="3"/>
          </p:nvPr>
        </p:nvSpPr>
        <p:spPr>
          <a:xfrm>
            <a:off x="541846" y="7178630"/>
            <a:ext cx="5663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6" name="Google Shape;1956;g25b979ffbf3_1_6358"/>
          <p:cNvSpPr txBox="1">
            <a:spLocks noGrp="1"/>
          </p:cNvSpPr>
          <p:nvPr>
            <p:ph type="body" idx="4"/>
          </p:nvPr>
        </p:nvSpPr>
        <p:spPr>
          <a:xfrm>
            <a:off x="799793" y="7802411"/>
            <a:ext cx="514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2000"/>
              <a:buNone/>
              <a:defRPr sz="20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7" name="Google Shape;1957;g25b979ffbf3_1_6358"/>
          <p:cNvSpPr txBox="1">
            <a:spLocks noGrp="1"/>
          </p:cNvSpPr>
          <p:nvPr>
            <p:ph type="body" idx="5"/>
          </p:nvPr>
        </p:nvSpPr>
        <p:spPr>
          <a:xfrm>
            <a:off x="6185744" y="2506652"/>
            <a:ext cx="562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8" name="Google Shape;1958;g25b979ffbf3_1_6358"/>
          <p:cNvSpPr txBox="1">
            <a:spLocks noGrp="1"/>
          </p:cNvSpPr>
          <p:nvPr>
            <p:ph type="body" idx="6"/>
          </p:nvPr>
        </p:nvSpPr>
        <p:spPr>
          <a:xfrm>
            <a:off x="6212228" y="3386005"/>
            <a:ext cx="5586600" cy="2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9" name="Google Shape;1959;g25b979ffbf3_1_6358"/>
          <p:cNvSpPr/>
          <p:nvPr/>
        </p:nvSpPr>
        <p:spPr>
          <a:xfrm>
            <a:off x="6356244" y="3298740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0" name="Google Shape;1960;g25b979ffbf3_1_6358"/>
          <p:cNvSpPr/>
          <p:nvPr/>
        </p:nvSpPr>
        <p:spPr>
          <a:xfrm>
            <a:off x="6356244" y="5763825"/>
            <a:ext cx="829200" cy="8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1" name="Google Shape;1961;g25b979ffbf3_1_6358"/>
          <p:cNvSpPr>
            <a:spLocks noGrp="1"/>
          </p:cNvSpPr>
          <p:nvPr>
            <p:ph type="pic" idx="7"/>
          </p:nvPr>
        </p:nvSpPr>
        <p:spPr>
          <a:xfrm>
            <a:off x="6484144" y="5891725"/>
            <a:ext cx="573300" cy="573300"/>
          </a:xfrm>
          <a:prstGeom prst="rect">
            <a:avLst/>
          </a:prstGeom>
          <a:noFill/>
          <a:ln>
            <a:noFill/>
          </a:ln>
        </p:spPr>
      </p:sp>
      <p:sp>
        <p:nvSpPr>
          <p:cNvPr id="1962" name="Google Shape;1962;g25b979ffbf3_1_6358"/>
          <p:cNvSpPr/>
          <p:nvPr/>
        </p:nvSpPr>
        <p:spPr>
          <a:xfrm>
            <a:off x="6356243" y="6831797"/>
            <a:ext cx="829200" cy="829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3" name="Google Shape;1963;g25b979ffbf3_1_6358"/>
          <p:cNvSpPr>
            <a:spLocks noGrp="1"/>
          </p:cNvSpPr>
          <p:nvPr>
            <p:ph type="pic" idx="8"/>
          </p:nvPr>
        </p:nvSpPr>
        <p:spPr>
          <a:xfrm>
            <a:off x="6484143" y="6959697"/>
            <a:ext cx="573300" cy="573300"/>
          </a:xfrm>
          <a:prstGeom prst="rect">
            <a:avLst/>
          </a:prstGeom>
          <a:noFill/>
          <a:ln>
            <a:noFill/>
          </a:ln>
        </p:spPr>
      </p:sp>
      <p:sp>
        <p:nvSpPr>
          <p:cNvPr id="1964" name="Google Shape;1964;g25b979ffbf3_1_6358"/>
          <p:cNvSpPr/>
          <p:nvPr/>
        </p:nvSpPr>
        <p:spPr>
          <a:xfrm>
            <a:off x="6356244" y="7899770"/>
            <a:ext cx="829200" cy="82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5" name="Google Shape;1965;g25b979ffbf3_1_6358"/>
          <p:cNvSpPr>
            <a:spLocks noGrp="1"/>
          </p:cNvSpPr>
          <p:nvPr>
            <p:ph type="pic" idx="9"/>
          </p:nvPr>
        </p:nvSpPr>
        <p:spPr>
          <a:xfrm>
            <a:off x="6484144" y="8027670"/>
            <a:ext cx="573300" cy="573300"/>
          </a:xfrm>
          <a:prstGeom prst="rect">
            <a:avLst/>
          </a:prstGeom>
          <a:noFill/>
          <a:ln>
            <a:noFill/>
          </a:ln>
        </p:spPr>
      </p:sp>
      <p:sp>
        <p:nvSpPr>
          <p:cNvPr id="1966" name="Google Shape;1966;g25b979ffbf3_1_6358"/>
          <p:cNvSpPr txBox="1">
            <a:spLocks noGrp="1"/>
          </p:cNvSpPr>
          <p:nvPr>
            <p:ph type="body" idx="13"/>
          </p:nvPr>
        </p:nvSpPr>
        <p:spPr>
          <a:xfrm>
            <a:off x="7185438" y="5818382"/>
            <a:ext cx="4629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7" name="Google Shape;1967;g25b979ffbf3_1_6358"/>
          <p:cNvSpPr txBox="1">
            <a:spLocks noGrp="1"/>
          </p:cNvSpPr>
          <p:nvPr>
            <p:ph type="body" idx="14"/>
          </p:nvPr>
        </p:nvSpPr>
        <p:spPr>
          <a:xfrm>
            <a:off x="7185438" y="6886354"/>
            <a:ext cx="4629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i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8" name="Google Shape;1968;g25b979ffbf3_1_6358"/>
          <p:cNvSpPr txBox="1">
            <a:spLocks noGrp="1"/>
          </p:cNvSpPr>
          <p:nvPr>
            <p:ph type="body" idx="15"/>
          </p:nvPr>
        </p:nvSpPr>
        <p:spPr>
          <a:xfrm>
            <a:off x="7185438" y="7954327"/>
            <a:ext cx="4629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9" name="Google Shape;1969;g25b979ffbf3_1_6358"/>
          <p:cNvSpPr txBox="1">
            <a:spLocks noGrp="1"/>
          </p:cNvSpPr>
          <p:nvPr>
            <p:ph type="body" idx="16"/>
          </p:nvPr>
        </p:nvSpPr>
        <p:spPr>
          <a:xfrm>
            <a:off x="11978303" y="2503262"/>
            <a:ext cx="506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0" name="Google Shape;1970;g25b979ffbf3_1_6358"/>
          <p:cNvSpPr/>
          <p:nvPr/>
        </p:nvSpPr>
        <p:spPr>
          <a:xfrm>
            <a:off x="12148803" y="3295350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1" name="Google Shape;1971;g25b979ffbf3_1_6358"/>
          <p:cNvSpPr txBox="1">
            <a:spLocks noGrp="1"/>
          </p:cNvSpPr>
          <p:nvPr>
            <p:ph type="body" idx="17"/>
          </p:nvPr>
        </p:nvSpPr>
        <p:spPr>
          <a:xfrm>
            <a:off x="11968545" y="3606078"/>
            <a:ext cx="514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72" name="Google Shape;1972;g25b979ffbf3_1_6358"/>
          <p:cNvGrpSpPr/>
          <p:nvPr/>
        </p:nvGrpSpPr>
        <p:grpSpPr>
          <a:xfrm>
            <a:off x="12099171" y="4206974"/>
            <a:ext cx="5138095" cy="430800"/>
            <a:chOff x="12418479" y="4395656"/>
            <a:chExt cx="5138095" cy="430800"/>
          </a:xfrm>
        </p:grpSpPr>
        <p:sp>
          <p:nvSpPr>
            <p:cNvPr id="1973" name="Google Shape;1973;g25b979ffbf3_1_6358"/>
            <p:cNvSpPr/>
            <p:nvPr/>
          </p:nvSpPr>
          <p:spPr>
            <a:xfrm>
              <a:off x="12418479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4" name="Google Shape;1974;g25b979ffbf3_1_6358"/>
            <p:cNvSpPr/>
            <p:nvPr/>
          </p:nvSpPr>
          <p:spPr>
            <a:xfrm>
              <a:off x="12941512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5" name="Google Shape;1975;g25b979ffbf3_1_6358"/>
            <p:cNvSpPr/>
            <p:nvPr/>
          </p:nvSpPr>
          <p:spPr>
            <a:xfrm>
              <a:off x="13464545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6" name="Google Shape;1976;g25b979ffbf3_1_6358"/>
            <p:cNvSpPr/>
            <p:nvPr/>
          </p:nvSpPr>
          <p:spPr>
            <a:xfrm>
              <a:off x="13987578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7" name="Google Shape;1977;g25b979ffbf3_1_6358"/>
            <p:cNvSpPr/>
            <p:nvPr/>
          </p:nvSpPr>
          <p:spPr>
            <a:xfrm>
              <a:off x="14510611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8" name="Google Shape;1978;g25b979ffbf3_1_6358"/>
            <p:cNvSpPr/>
            <p:nvPr/>
          </p:nvSpPr>
          <p:spPr>
            <a:xfrm>
              <a:off x="15556677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9" name="Google Shape;1979;g25b979ffbf3_1_6358"/>
            <p:cNvSpPr/>
            <p:nvPr/>
          </p:nvSpPr>
          <p:spPr>
            <a:xfrm>
              <a:off x="16079710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0" name="Google Shape;1980;g25b979ffbf3_1_6358"/>
            <p:cNvSpPr/>
            <p:nvPr/>
          </p:nvSpPr>
          <p:spPr>
            <a:xfrm>
              <a:off x="17125774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1" name="Google Shape;1981;g25b979ffbf3_1_6358"/>
            <p:cNvSpPr/>
            <p:nvPr/>
          </p:nvSpPr>
          <p:spPr>
            <a:xfrm>
              <a:off x="15033644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2" name="Google Shape;1982;g25b979ffbf3_1_6358"/>
            <p:cNvSpPr/>
            <p:nvPr/>
          </p:nvSpPr>
          <p:spPr>
            <a:xfrm>
              <a:off x="16602743" y="4395656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83" name="Google Shape;1983;g25b979ffbf3_1_6358"/>
          <p:cNvSpPr txBox="1">
            <a:spLocks noGrp="1"/>
          </p:cNvSpPr>
          <p:nvPr>
            <p:ph type="body" idx="18"/>
          </p:nvPr>
        </p:nvSpPr>
        <p:spPr>
          <a:xfrm>
            <a:off x="11968545" y="4912576"/>
            <a:ext cx="514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84" name="Google Shape;1984;g25b979ffbf3_1_6358"/>
          <p:cNvGrpSpPr/>
          <p:nvPr/>
        </p:nvGrpSpPr>
        <p:grpSpPr>
          <a:xfrm>
            <a:off x="12099171" y="5513472"/>
            <a:ext cx="5138095" cy="430800"/>
            <a:chOff x="12418479" y="5702154"/>
            <a:chExt cx="5138095" cy="430800"/>
          </a:xfrm>
        </p:grpSpPr>
        <p:sp>
          <p:nvSpPr>
            <p:cNvPr id="1985" name="Google Shape;1985;g25b979ffbf3_1_6358"/>
            <p:cNvSpPr/>
            <p:nvPr/>
          </p:nvSpPr>
          <p:spPr>
            <a:xfrm>
              <a:off x="12418479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6" name="Google Shape;1986;g25b979ffbf3_1_6358"/>
            <p:cNvSpPr/>
            <p:nvPr/>
          </p:nvSpPr>
          <p:spPr>
            <a:xfrm>
              <a:off x="12941512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7" name="Google Shape;1987;g25b979ffbf3_1_6358"/>
            <p:cNvSpPr/>
            <p:nvPr/>
          </p:nvSpPr>
          <p:spPr>
            <a:xfrm>
              <a:off x="13464545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8" name="Google Shape;1988;g25b979ffbf3_1_6358"/>
            <p:cNvSpPr/>
            <p:nvPr/>
          </p:nvSpPr>
          <p:spPr>
            <a:xfrm>
              <a:off x="13987578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9" name="Google Shape;1989;g25b979ffbf3_1_6358"/>
            <p:cNvSpPr/>
            <p:nvPr/>
          </p:nvSpPr>
          <p:spPr>
            <a:xfrm>
              <a:off x="14510611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0" name="Google Shape;1990;g25b979ffbf3_1_6358"/>
            <p:cNvSpPr/>
            <p:nvPr/>
          </p:nvSpPr>
          <p:spPr>
            <a:xfrm>
              <a:off x="15556677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1" name="Google Shape;1991;g25b979ffbf3_1_6358"/>
            <p:cNvSpPr/>
            <p:nvPr/>
          </p:nvSpPr>
          <p:spPr>
            <a:xfrm>
              <a:off x="16079710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2" name="Google Shape;1992;g25b979ffbf3_1_6358"/>
            <p:cNvSpPr/>
            <p:nvPr/>
          </p:nvSpPr>
          <p:spPr>
            <a:xfrm>
              <a:off x="17125774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3" name="Google Shape;1993;g25b979ffbf3_1_6358"/>
            <p:cNvSpPr/>
            <p:nvPr/>
          </p:nvSpPr>
          <p:spPr>
            <a:xfrm>
              <a:off x="15033644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4" name="Google Shape;1994;g25b979ffbf3_1_6358"/>
            <p:cNvSpPr/>
            <p:nvPr/>
          </p:nvSpPr>
          <p:spPr>
            <a:xfrm>
              <a:off x="16602743" y="5702154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95" name="Google Shape;1995;g25b979ffbf3_1_6358"/>
          <p:cNvSpPr txBox="1">
            <a:spLocks noGrp="1"/>
          </p:cNvSpPr>
          <p:nvPr>
            <p:ph type="body" idx="19"/>
          </p:nvPr>
        </p:nvSpPr>
        <p:spPr>
          <a:xfrm>
            <a:off x="11968545" y="6219074"/>
            <a:ext cx="514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96" name="Google Shape;1996;g25b979ffbf3_1_6358"/>
          <p:cNvGrpSpPr/>
          <p:nvPr/>
        </p:nvGrpSpPr>
        <p:grpSpPr>
          <a:xfrm>
            <a:off x="12099171" y="6819970"/>
            <a:ext cx="5138095" cy="430800"/>
            <a:chOff x="12418479" y="7008652"/>
            <a:chExt cx="5138095" cy="430800"/>
          </a:xfrm>
        </p:grpSpPr>
        <p:sp>
          <p:nvSpPr>
            <p:cNvPr id="1997" name="Google Shape;1997;g25b979ffbf3_1_6358"/>
            <p:cNvSpPr/>
            <p:nvPr/>
          </p:nvSpPr>
          <p:spPr>
            <a:xfrm>
              <a:off x="12418479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8" name="Google Shape;1998;g25b979ffbf3_1_6358"/>
            <p:cNvSpPr/>
            <p:nvPr/>
          </p:nvSpPr>
          <p:spPr>
            <a:xfrm>
              <a:off x="12941512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9" name="Google Shape;1999;g25b979ffbf3_1_6358"/>
            <p:cNvSpPr/>
            <p:nvPr/>
          </p:nvSpPr>
          <p:spPr>
            <a:xfrm>
              <a:off x="13464545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0" name="Google Shape;2000;g25b979ffbf3_1_6358"/>
            <p:cNvSpPr/>
            <p:nvPr/>
          </p:nvSpPr>
          <p:spPr>
            <a:xfrm>
              <a:off x="13987578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1" name="Google Shape;2001;g25b979ffbf3_1_6358"/>
            <p:cNvSpPr/>
            <p:nvPr/>
          </p:nvSpPr>
          <p:spPr>
            <a:xfrm>
              <a:off x="14510611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2" name="Google Shape;2002;g25b979ffbf3_1_6358"/>
            <p:cNvSpPr/>
            <p:nvPr/>
          </p:nvSpPr>
          <p:spPr>
            <a:xfrm>
              <a:off x="15556677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3" name="Google Shape;2003;g25b979ffbf3_1_6358"/>
            <p:cNvSpPr/>
            <p:nvPr/>
          </p:nvSpPr>
          <p:spPr>
            <a:xfrm>
              <a:off x="16079710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4" name="Google Shape;2004;g25b979ffbf3_1_6358"/>
            <p:cNvSpPr/>
            <p:nvPr/>
          </p:nvSpPr>
          <p:spPr>
            <a:xfrm>
              <a:off x="17125774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5" name="Google Shape;2005;g25b979ffbf3_1_6358"/>
            <p:cNvSpPr/>
            <p:nvPr/>
          </p:nvSpPr>
          <p:spPr>
            <a:xfrm>
              <a:off x="15033644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6" name="Google Shape;2006;g25b979ffbf3_1_6358"/>
            <p:cNvSpPr/>
            <p:nvPr/>
          </p:nvSpPr>
          <p:spPr>
            <a:xfrm>
              <a:off x="16602743" y="7008652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07" name="Google Shape;2007;g25b979ffbf3_1_6358"/>
          <p:cNvSpPr txBox="1">
            <a:spLocks noGrp="1"/>
          </p:cNvSpPr>
          <p:nvPr>
            <p:ph type="body" idx="20"/>
          </p:nvPr>
        </p:nvSpPr>
        <p:spPr>
          <a:xfrm>
            <a:off x="11968545" y="7525572"/>
            <a:ext cx="514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8" name="Google Shape;2008;g25b979ffbf3_1_6358"/>
          <p:cNvGrpSpPr/>
          <p:nvPr/>
        </p:nvGrpSpPr>
        <p:grpSpPr>
          <a:xfrm>
            <a:off x="12099171" y="8126468"/>
            <a:ext cx="5138095" cy="430800"/>
            <a:chOff x="12418479" y="8315150"/>
            <a:chExt cx="5138095" cy="430800"/>
          </a:xfrm>
        </p:grpSpPr>
        <p:sp>
          <p:nvSpPr>
            <p:cNvPr id="2009" name="Google Shape;2009;g25b979ffbf3_1_6358"/>
            <p:cNvSpPr/>
            <p:nvPr/>
          </p:nvSpPr>
          <p:spPr>
            <a:xfrm>
              <a:off x="12418479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0" name="Google Shape;2010;g25b979ffbf3_1_6358"/>
            <p:cNvSpPr/>
            <p:nvPr/>
          </p:nvSpPr>
          <p:spPr>
            <a:xfrm>
              <a:off x="12941512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1" name="Google Shape;2011;g25b979ffbf3_1_6358"/>
            <p:cNvSpPr/>
            <p:nvPr/>
          </p:nvSpPr>
          <p:spPr>
            <a:xfrm>
              <a:off x="13464545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2" name="Google Shape;2012;g25b979ffbf3_1_6358"/>
            <p:cNvSpPr/>
            <p:nvPr/>
          </p:nvSpPr>
          <p:spPr>
            <a:xfrm>
              <a:off x="13987578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3" name="Google Shape;2013;g25b979ffbf3_1_6358"/>
            <p:cNvSpPr/>
            <p:nvPr/>
          </p:nvSpPr>
          <p:spPr>
            <a:xfrm>
              <a:off x="14510611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4" name="Google Shape;2014;g25b979ffbf3_1_6358"/>
            <p:cNvSpPr/>
            <p:nvPr/>
          </p:nvSpPr>
          <p:spPr>
            <a:xfrm>
              <a:off x="15556677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5" name="Google Shape;2015;g25b979ffbf3_1_6358"/>
            <p:cNvSpPr/>
            <p:nvPr/>
          </p:nvSpPr>
          <p:spPr>
            <a:xfrm>
              <a:off x="16079710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6" name="Google Shape;2016;g25b979ffbf3_1_6358"/>
            <p:cNvSpPr/>
            <p:nvPr/>
          </p:nvSpPr>
          <p:spPr>
            <a:xfrm>
              <a:off x="17125774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7" name="Google Shape;2017;g25b979ffbf3_1_6358"/>
            <p:cNvSpPr/>
            <p:nvPr/>
          </p:nvSpPr>
          <p:spPr>
            <a:xfrm>
              <a:off x="15033644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8" name="Google Shape;2018;g25b979ffbf3_1_6358"/>
            <p:cNvSpPr/>
            <p:nvPr/>
          </p:nvSpPr>
          <p:spPr>
            <a:xfrm>
              <a:off x="16602743" y="8315150"/>
              <a:ext cx="430800" cy="430800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story timeline">
  <p:cSld name="History timeline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25b979ffbf3_1_643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g25b979ffbf3_1_643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g25b979ffbf3_1_643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023" name="Google Shape;2023;g25b979ffbf3_1_643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4" name="Google Shape;2024;g25b979ffbf3_1_6435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5" name="Google Shape;2025;g25b979ffbf3_1_6435"/>
          <p:cNvSpPr/>
          <p:nvPr/>
        </p:nvSpPr>
        <p:spPr>
          <a:xfrm>
            <a:off x="0" y="5533873"/>
            <a:ext cx="18286500" cy="1362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6" name="Google Shape;2026;g25b979ffbf3_1_6435"/>
          <p:cNvSpPr/>
          <p:nvPr/>
        </p:nvSpPr>
        <p:spPr>
          <a:xfrm>
            <a:off x="6508" y="5533873"/>
            <a:ext cx="2871900" cy="1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7" name="Google Shape;2027;g25b979ffbf3_1_6435"/>
          <p:cNvSpPr/>
          <p:nvPr/>
        </p:nvSpPr>
        <p:spPr>
          <a:xfrm>
            <a:off x="15438932" y="5533871"/>
            <a:ext cx="2847600" cy="13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8" name="Google Shape;2028;g25b979ffbf3_1_6435"/>
          <p:cNvSpPr/>
          <p:nvPr/>
        </p:nvSpPr>
        <p:spPr>
          <a:xfrm>
            <a:off x="11290994" y="5533871"/>
            <a:ext cx="4161000" cy="1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9" name="Google Shape;2029;g25b979ffbf3_1_6435"/>
          <p:cNvSpPr/>
          <p:nvPr/>
        </p:nvSpPr>
        <p:spPr>
          <a:xfrm>
            <a:off x="7047864" y="5533871"/>
            <a:ext cx="4161000" cy="13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0" name="Google Shape;2030;g25b979ffbf3_1_6435"/>
          <p:cNvSpPr/>
          <p:nvPr/>
        </p:nvSpPr>
        <p:spPr>
          <a:xfrm>
            <a:off x="2886896" y="5533872"/>
            <a:ext cx="4161000" cy="1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1" name="Google Shape;2031;g25b979ffbf3_1_6435"/>
          <p:cNvSpPr/>
          <p:nvPr/>
        </p:nvSpPr>
        <p:spPr>
          <a:xfrm>
            <a:off x="2573641" y="5297107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2" name="Google Shape;2032;g25b979ffbf3_1_6435"/>
          <p:cNvSpPr/>
          <p:nvPr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3" name="Google Shape;2033;g25b979ffbf3_1_6435"/>
          <p:cNvSpPr/>
          <p:nvPr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4" name="Google Shape;2034;g25b979ffbf3_1_6435"/>
          <p:cNvSpPr/>
          <p:nvPr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5" name="Google Shape;2035;g25b979ffbf3_1_6435"/>
          <p:cNvSpPr txBox="1">
            <a:spLocks noGrp="1"/>
          </p:cNvSpPr>
          <p:nvPr>
            <p:ph type="body" idx="2"/>
          </p:nvPr>
        </p:nvSpPr>
        <p:spPr>
          <a:xfrm>
            <a:off x="1656175" y="4534744"/>
            <a:ext cx="244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6" name="Google Shape;2036;g25b979ffbf3_1_6435"/>
          <p:cNvSpPr txBox="1">
            <a:spLocks noGrp="1"/>
          </p:cNvSpPr>
          <p:nvPr>
            <p:ph type="body" idx="3"/>
          </p:nvPr>
        </p:nvSpPr>
        <p:spPr>
          <a:xfrm>
            <a:off x="604304" y="3852575"/>
            <a:ext cx="454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7" name="Google Shape;2037;g25b979ffbf3_1_6435"/>
          <p:cNvSpPr txBox="1">
            <a:spLocks noGrp="1"/>
          </p:cNvSpPr>
          <p:nvPr>
            <p:ph type="body" idx="4"/>
          </p:nvPr>
        </p:nvSpPr>
        <p:spPr>
          <a:xfrm>
            <a:off x="604304" y="2428968"/>
            <a:ext cx="454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8" name="Google Shape;2038;g25b979ffbf3_1_6435"/>
          <p:cNvSpPr/>
          <p:nvPr/>
        </p:nvSpPr>
        <p:spPr>
          <a:xfrm>
            <a:off x="1258261" y="3788883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9" name="Google Shape;2039;g25b979ffbf3_1_6435"/>
          <p:cNvSpPr txBox="1">
            <a:spLocks noGrp="1"/>
          </p:cNvSpPr>
          <p:nvPr>
            <p:ph type="body" idx="5"/>
          </p:nvPr>
        </p:nvSpPr>
        <p:spPr>
          <a:xfrm>
            <a:off x="5825598" y="5961947"/>
            <a:ext cx="244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0" name="Google Shape;2040;g25b979ffbf3_1_6435"/>
          <p:cNvSpPr txBox="1">
            <a:spLocks noGrp="1"/>
          </p:cNvSpPr>
          <p:nvPr>
            <p:ph type="body" idx="6"/>
          </p:nvPr>
        </p:nvSpPr>
        <p:spPr>
          <a:xfrm>
            <a:off x="4773727" y="6629607"/>
            <a:ext cx="454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1" name="Google Shape;2041;g25b979ffbf3_1_6435"/>
          <p:cNvSpPr/>
          <p:nvPr/>
        </p:nvSpPr>
        <p:spPr>
          <a:xfrm>
            <a:off x="5427684" y="7378712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2" name="Google Shape;2042;g25b979ffbf3_1_6435"/>
          <p:cNvSpPr txBox="1">
            <a:spLocks noGrp="1"/>
          </p:cNvSpPr>
          <p:nvPr>
            <p:ph type="body" idx="7"/>
          </p:nvPr>
        </p:nvSpPr>
        <p:spPr>
          <a:xfrm>
            <a:off x="4773727" y="7581347"/>
            <a:ext cx="454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3" name="Google Shape;2043;g25b979ffbf3_1_6435"/>
          <p:cNvSpPr txBox="1">
            <a:spLocks noGrp="1"/>
          </p:cNvSpPr>
          <p:nvPr>
            <p:ph type="body" idx="8"/>
          </p:nvPr>
        </p:nvSpPr>
        <p:spPr>
          <a:xfrm>
            <a:off x="10010998" y="4512972"/>
            <a:ext cx="244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4" name="Google Shape;2044;g25b979ffbf3_1_6435"/>
          <p:cNvSpPr txBox="1">
            <a:spLocks noGrp="1"/>
          </p:cNvSpPr>
          <p:nvPr>
            <p:ph type="body" idx="9"/>
          </p:nvPr>
        </p:nvSpPr>
        <p:spPr>
          <a:xfrm>
            <a:off x="8959127" y="3830803"/>
            <a:ext cx="454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5" name="Google Shape;2045;g25b979ffbf3_1_6435"/>
          <p:cNvSpPr txBox="1">
            <a:spLocks noGrp="1"/>
          </p:cNvSpPr>
          <p:nvPr>
            <p:ph type="body" idx="13"/>
          </p:nvPr>
        </p:nvSpPr>
        <p:spPr>
          <a:xfrm>
            <a:off x="8959127" y="2407196"/>
            <a:ext cx="454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6" name="Google Shape;2046;g25b979ffbf3_1_6435"/>
          <p:cNvSpPr/>
          <p:nvPr/>
        </p:nvSpPr>
        <p:spPr>
          <a:xfrm>
            <a:off x="9613084" y="3767111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7" name="Google Shape;2047;g25b979ffbf3_1_6435"/>
          <p:cNvSpPr txBox="1">
            <a:spLocks noGrp="1"/>
          </p:cNvSpPr>
          <p:nvPr>
            <p:ph type="body" idx="14"/>
          </p:nvPr>
        </p:nvSpPr>
        <p:spPr>
          <a:xfrm>
            <a:off x="14215755" y="5961947"/>
            <a:ext cx="244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g25b979ffbf3_1_6435"/>
          <p:cNvSpPr txBox="1">
            <a:spLocks noGrp="1"/>
          </p:cNvSpPr>
          <p:nvPr>
            <p:ph type="body" idx="15"/>
          </p:nvPr>
        </p:nvSpPr>
        <p:spPr>
          <a:xfrm>
            <a:off x="13163884" y="6629607"/>
            <a:ext cx="454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9" name="Google Shape;2049;g25b979ffbf3_1_6435"/>
          <p:cNvSpPr/>
          <p:nvPr/>
        </p:nvSpPr>
        <p:spPr>
          <a:xfrm>
            <a:off x="13817841" y="7378712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0" name="Google Shape;2050;g25b979ffbf3_1_6435"/>
          <p:cNvSpPr txBox="1">
            <a:spLocks noGrp="1"/>
          </p:cNvSpPr>
          <p:nvPr>
            <p:ph type="body" idx="16"/>
          </p:nvPr>
        </p:nvSpPr>
        <p:spPr>
          <a:xfrm>
            <a:off x="13163884" y="7581347"/>
            <a:ext cx="454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istory timeline">
  <p:cSld name="1_History timeline"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25b979ffbf3_1_646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g25b979ffbf3_1_646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g25b979ffbf3_1_646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055" name="Google Shape;2055;g25b979ffbf3_1_646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6" name="Google Shape;2056;g25b979ffbf3_1_6467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7" name="Google Shape;2057;g25b979ffbf3_1_6467"/>
          <p:cNvSpPr/>
          <p:nvPr/>
        </p:nvSpPr>
        <p:spPr>
          <a:xfrm rot="4620323">
            <a:off x="587623" y="5408871"/>
            <a:ext cx="1061341" cy="108021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8" name="Google Shape;2058;g25b979ffbf3_1_6467"/>
          <p:cNvSpPr/>
          <p:nvPr/>
        </p:nvSpPr>
        <p:spPr>
          <a:xfrm>
            <a:off x="0" y="5922288"/>
            <a:ext cx="6273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9" name="Google Shape;2059;g25b979ffbf3_1_6467"/>
          <p:cNvSpPr/>
          <p:nvPr/>
        </p:nvSpPr>
        <p:spPr>
          <a:xfrm rot="5400000">
            <a:off x="188651" y="4473903"/>
            <a:ext cx="19068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0" name="Google Shape;2060;g25b979ffbf3_1_6467"/>
          <p:cNvSpPr/>
          <p:nvPr/>
        </p:nvSpPr>
        <p:spPr>
          <a:xfrm>
            <a:off x="1014991" y="3416303"/>
            <a:ext cx="254100" cy="2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1" name="Google Shape;2061;g25b979ffbf3_1_6467"/>
          <p:cNvSpPr/>
          <p:nvPr/>
        </p:nvSpPr>
        <p:spPr>
          <a:xfrm rot="10800000" flipH="1">
            <a:off x="908574" y="5735597"/>
            <a:ext cx="419100" cy="419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2" name="Google Shape;2062;g25b979ffbf3_1_6467"/>
          <p:cNvSpPr/>
          <p:nvPr/>
        </p:nvSpPr>
        <p:spPr>
          <a:xfrm rot="10800000" flipH="1">
            <a:off x="1327671" y="5922407"/>
            <a:ext cx="2545800" cy="4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3" name="Google Shape;2063;g25b979ffbf3_1_6467"/>
          <p:cNvSpPr/>
          <p:nvPr/>
        </p:nvSpPr>
        <p:spPr>
          <a:xfrm rot="6179677" flipH="1">
            <a:off x="3835647" y="5395896"/>
            <a:ext cx="1061341" cy="108021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4" name="Google Shape;2064;g25b979ffbf3_1_6467"/>
          <p:cNvSpPr/>
          <p:nvPr/>
        </p:nvSpPr>
        <p:spPr>
          <a:xfrm rot="5400000" flipH="1">
            <a:off x="3436675" y="7365480"/>
            <a:ext cx="1906800" cy="4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5" name="Google Shape;2065;g25b979ffbf3_1_6467"/>
          <p:cNvSpPr/>
          <p:nvPr/>
        </p:nvSpPr>
        <p:spPr>
          <a:xfrm rot="10800000" flipH="1">
            <a:off x="4263015" y="8214580"/>
            <a:ext cx="254100" cy="25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6" name="Google Shape;2066;g25b979ffbf3_1_6467"/>
          <p:cNvSpPr/>
          <p:nvPr/>
        </p:nvSpPr>
        <p:spPr>
          <a:xfrm>
            <a:off x="4161415" y="5734608"/>
            <a:ext cx="419100" cy="41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7" name="Google Shape;2067;g25b979ffbf3_1_6467"/>
          <p:cNvSpPr/>
          <p:nvPr/>
        </p:nvSpPr>
        <p:spPr>
          <a:xfrm>
            <a:off x="4580512" y="5921298"/>
            <a:ext cx="2545800" cy="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8" name="Google Shape;2068;g25b979ffbf3_1_6467"/>
          <p:cNvSpPr/>
          <p:nvPr/>
        </p:nvSpPr>
        <p:spPr>
          <a:xfrm rot="4620323">
            <a:off x="7088488" y="5413193"/>
            <a:ext cx="1061341" cy="108021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9" name="Google Shape;2069;g25b979ffbf3_1_6467"/>
          <p:cNvSpPr/>
          <p:nvPr/>
        </p:nvSpPr>
        <p:spPr>
          <a:xfrm rot="5400000">
            <a:off x="6689516" y="4478225"/>
            <a:ext cx="1906800" cy="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0" name="Google Shape;2070;g25b979ffbf3_1_6467"/>
          <p:cNvSpPr/>
          <p:nvPr/>
        </p:nvSpPr>
        <p:spPr>
          <a:xfrm>
            <a:off x="7515856" y="3420625"/>
            <a:ext cx="254100" cy="25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1" name="Google Shape;2071;g25b979ffbf3_1_6467"/>
          <p:cNvSpPr/>
          <p:nvPr/>
        </p:nvSpPr>
        <p:spPr>
          <a:xfrm rot="10800000" flipH="1">
            <a:off x="7420581" y="5735597"/>
            <a:ext cx="419100" cy="41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2" name="Google Shape;2072;g25b979ffbf3_1_6467"/>
          <p:cNvSpPr/>
          <p:nvPr/>
        </p:nvSpPr>
        <p:spPr>
          <a:xfrm rot="10800000" flipH="1">
            <a:off x="7839678" y="5922407"/>
            <a:ext cx="2545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3" name="Google Shape;2073;g25b979ffbf3_1_6467"/>
          <p:cNvSpPr/>
          <p:nvPr/>
        </p:nvSpPr>
        <p:spPr>
          <a:xfrm rot="6179677" flipH="1">
            <a:off x="10347654" y="5395896"/>
            <a:ext cx="1061341" cy="108021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4" name="Google Shape;2074;g25b979ffbf3_1_6467"/>
          <p:cNvSpPr/>
          <p:nvPr/>
        </p:nvSpPr>
        <p:spPr>
          <a:xfrm rot="5400000" flipH="1">
            <a:off x="9948682" y="7365480"/>
            <a:ext cx="1906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5" name="Google Shape;2075;g25b979ffbf3_1_6467"/>
          <p:cNvSpPr/>
          <p:nvPr/>
        </p:nvSpPr>
        <p:spPr>
          <a:xfrm rot="10800000" flipH="1">
            <a:off x="10775022" y="8214580"/>
            <a:ext cx="254100" cy="25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6" name="Google Shape;2076;g25b979ffbf3_1_6467"/>
          <p:cNvSpPr/>
          <p:nvPr/>
        </p:nvSpPr>
        <p:spPr>
          <a:xfrm>
            <a:off x="10673422" y="5734608"/>
            <a:ext cx="419100" cy="41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7" name="Google Shape;2077;g25b979ffbf3_1_6467"/>
          <p:cNvSpPr/>
          <p:nvPr/>
        </p:nvSpPr>
        <p:spPr>
          <a:xfrm>
            <a:off x="11092519" y="5921298"/>
            <a:ext cx="25458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8" name="Google Shape;2078;g25b979ffbf3_1_6467"/>
          <p:cNvSpPr/>
          <p:nvPr/>
        </p:nvSpPr>
        <p:spPr>
          <a:xfrm rot="4620323">
            <a:off x="13600495" y="5413193"/>
            <a:ext cx="1061341" cy="108021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9" name="Google Shape;2079;g25b979ffbf3_1_6467"/>
          <p:cNvSpPr/>
          <p:nvPr/>
        </p:nvSpPr>
        <p:spPr>
          <a:xfrm rot="5400000">
            <a:off x="13201523" y="4478225"/>
            <a:ext cx="19068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0" name="Google Shape;2080;g25b979ffbf3_1_6467"/>
          <p:cNvSpPr/>
          <p:nvPr/>
        </p:nvSpPr>
        <p:spPr>
          <a:xfrm>
            <a:off x="14027863" y="3420625"/>
            <a:ext cx="254100" cy="25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1" name="Google Shape;2081;g25b979ffbf3_1_6467"/>
          <p:cNvSpPr/>
          <p:nvPr/>
        </p:nvSpPr>
        <p:spPr>
          <a:xfrm rot="10800000" flipH="1">
            <a:off x="13928051" y="5735597"/>
            <a:ext cx="419100" cy="4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2" name="Google Shape;2082;g25b979ffbf3_1_6467"/>
          <p:cNvSpPr txBox="1">
            <a:spLocks noGrp="1"/>
          </p:cNvSpPr>
          <p:nvPr>
            <p:ph type="body" idx="2"/>
          </p:nvPr>
        </p:nvSpPr>
        <p:spPr>
          <a:xfrm>
            <a:off x="1327671" y="3270347"/>
            <a:ext cx="36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3" name="Google Shape;2083;g25b979ffbf3_1_6467"/>
          <p:cNvSpPr txBox="1">
            <a:spLocks noGrp="1"/>
          </p:cNvSpPr>
          <p:nvPr>
            <p:ph type="body" idx="3"/>
          </p:nvPr>
        </p:nvSpPr>
        <p:spPr>
          <a:xfrm>
            <a:off x="1334401" y="4025991"/>
            <a:ext cx="367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g25b979ffbf3_1_6467"/>
          <p:cNvSpPr/>
          <p:nvPr/>
        </p:nvSpPr>
        <p:spPr>
          <a:xfrm>
            <a:off x="1477604" y="3928583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5" name="Google Shape;2085;g25b979ffbf3_1_6467"/>
          <p:cNvSpPr txBox="1">
            <a:spLocks noGrp="1"/>
          </p:cNvSpPr>
          <p:nvPr>
            <p:ph type="body" idx="4"/>
          </p:nvPr>
        </p:nvSpPr>
        <p:spPr>
          <a:xfrm>
            <a:off x="291646" y="2688817"/>
            <a:ext cx="1746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g25b979ffbf3_1_6467"/>
          <p:cNvSpPr txBox="1">
            <a:spLocks noGrp="1"/>
          </p:cNvSpPr>
          <p:nvPr>
            <p:ph type="body" idx="5"/>
          </p:nvPr>
        </p:nvSpPr>
        <p:spPr>
          <a:xfrm>
            <a:off x="7814278" y="3270347"/>
            <a:ext cx="36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g25b979ffbf3_1_6467"/>
          <p:cNvSpPr txBox="1">
            <a:spLocks noGrp="1"/>
          </p:cNvSpPr>
          <p:nvPr>
            <p:ph type="body" idx="6"/>
          </p:nvPr>
        </p:nvSpPr>
        <p:spPr>
          <a:xfrm>
            <a:off x="7821008" y="4025991"/>
            <a:ext cx="367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8" name="Google Shape;2088;g25b979ffbf3_1_6467"/>
          <p:cNvSpPr/>
          <p:nvPr/>
        </p:nvSpPr>
        <p:spPr>
          <a:xfrm>
            <a:off x="7964211" y="3928583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9" name="Google Shape;2089;g25b979ffbf3_1_6467"/>
          <p:cNvSpPr txBox="1">
            <a:spLocks noGrp="1"/>
          </p:cNvSpPr>
          <p:nvPr>
            <p:ph type="body" idx="7"/>
          </p:nvPr>
        </p:nvSpPr>
        <p:spPr>
          <a:xfrm>
            <a:off x="6778253" y="2688817"/>
            <a:ext cx="1746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0" name="Google Shape;2090;g25b979ffbf3_1_6467"/>
          <p:cNvSpPr txBox="1">
            <a:spLocks noGrp="1"/>
          </p:cNvSpPr>
          <p:nvPr>
            <p:ph type="body" idx="8"/>
          </p:nvPr>
        </p:nvSpPr>
        <p:spPr>
          <a:xfrm>
            <a:off x="14324839" y="3270347"/>
            <a:ext cx="36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1" name="Google Shape;2091;g25b979ffbf3_1_6467"/>
          <p:cNvSpPr txBox="1">
            <a:spLocks noGrp="1"/>
          </p:cNvSpPr>
          <p:nvPr>
            <p:ph type="body" idx="9"/>
          </p:nvPr>
        </p:nvSpPr>
        <p:spPr>
          <a:xfrm>
            <a:off x="14331569" y="4025991"/>
            <a:ext cx="367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2" name="Google Shape;2092;g25b979ffbf3_1_6467"/>
          <p:cNvSpPr/>
          <p:nvPr/>
        </p:nvSpPr>
        <p:spPr>
          <a:xfrm>
            <a:off x="14474772" y="3928583"/>
            <a:ext cx="32403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3" name="Google Shape;2093;g25b979ffbf3_1_6467"/>
          <p:cNvSpPr txBox="1">
            <a:spLocks noGrp="1"/>
          </p:cNvSpPr>
          <p:nvPr>
            <p:ph type="body" idx="13"/>
          </p:nvPr>
        </p:nvSpPr>
        <p:spPr>
          <a:xfrm>
            <a:off x="13288814" y="2688817"/>
            <a:ext cx="1746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5400"/>
              </a:buClr>
              <a:buSzPts val="3200"/>
              <a:buNone/>
              <a:defRPr sz="3200" i="1">
                <a:solidFill>
                  <a:srgbClr val="8954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4" name="Google Shape;2094;g25b979ffbf3_1_6467"/>
          <p:cNvSpPr txBox="1">
            <a:spLocks noGrp="1"/>
          </p:cNvSpPr>
          <p:nvPr>
            <p:ph type="body" idx="14"/>
          </p:nvPr>
        </p:nvSpPr>
        <p:spPr>
          <a:xfrm>
            <a:off x="4580512" y="6632566"/>
            <a:ext cx="36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5" name="Google Shape;2095;g25b979ffbf3_1_6467"/>
          <p:cNvSpPr txBox="1">
            <a:spLocks noGrp="1"/>
          </p:cNvSpPr>
          <p:nvPr>
            <p:ph type="body" idx="15"/>
          </p:nvPr>
        </p:nvSpPr>
        <p:spPr>
          <a:xfrm>
            <a:off x="4587242" y="7388210"/>
            <a:ext cx="367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6" name="Google Shape;2096;g25b979ffbf3_1_6467"/>
          <p:cNvSpPr/>
          <p:nvPr/>
        </p:nvSpPr>
        <p:spPr>
          <a:xfrm>
            <a:off x="4730445" y="7290802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7" name="Google Shape;2097;g25b979ffbf3_1_6467"/>
          <p:cNvSpPr txBox="1">
            <a:spLocks noGrp="1"/>
          </p:cNvSpPr>
          <p:nvPr>
            <p:ph type="body" idx="16"/>
          </p:nvPr>
        </p:nvSpPr>
        <p:spPr>
          <a:xfrm>
            <a:off x="3519087" y="8462885"/>
            <a:ext cx="1746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8" name="Google Shape;2098;g25b979ffbf3_1_6467"/>
          <p:cNvSpPr txBox="1">
            <a:spLocks noGrp="1"/>
          </p:cNvSpPr>
          <p:nvPr>
            <p:ph type="body" idx="17"/>
          </p:nvPr>
        </p:nvSpPr>
        <p:spPr>
          <a:xfrm>
            <a:off x="11096241" y="6632566"/>
            <a:ext cx="36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9" name="Google Shape;2099;g25b979ffbf3_1_6467"/>
          <p:cNvSpPr txBox="1">
            <a:spLocks noGrp="1"/>
          </p:cNvSpPr>
          <p:nvPr>
            <p:ph type="body" idx="18"/>
          </p:nvPr>
        </p:nvSpPr>
        <p:spPr>
          <a:xfrm>
            <a:off x="11102971" y="7388210"/>
            <a:ext cx="3678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0" name="Google Shape;2100;g25b979ffbf3_1_6467"/>
          <p:cNvSpPr/>
          <p:nvPr/>
        </p:nvSpPr>
        <p:spPr>
          <a:xfrm>
            <a:off x="11246174" y="7290802"/>
            <a:ext cx="32403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1" name="Google Shape;2101;g25b979ffbf3_1_6467"/>
          <p:cNvSpPr txBox="1">
            <a:spLocks noGrp="1"/>
          </p:cNvSpPr>
          <p:nvPr>
            <p:ph type="body" idx="19"/>
          </p:nvPr>
        </p:nvSpPr>
        <p:spPr>
          <a:xfrm>
            <a:off x="10034816" y="8462885"/>
            <a:ext cx="1746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2" name="Google Shape;2102;g25b979ffbf3_1_6467"/>
          <p:cNvSpPr/>
          <p:nvPr/>
        </p:nvSpPr>
        <p:spPr>
          <a:xfrm rot="10800000" flipH="1">
            <a:off x="14347147" y="5922406"/>
            <a:ext cx="3939300" cy="4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">
  <p:cSld name="5 keywords"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25b979ffbf3_1_651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5" name="Google Shape;2105;g25b979ffbf3_1_651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6" name="Google Shape;2106;g25b979ffbf3_1_651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07" name="Google Shape;2107;g25b979ffbf3_1_651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8" name="Google Shape;2108;g25b979ffbf3_1_6519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9" name="Google Shape;2109;g25b979ffbf3_1_6519"/>
          <p:cNvSpPr/>
          <p:nvPr/>
        </p:nvSpPr>
        <p:spPr>
          <a:xfrm>
            <a:off x="1" y="3775955"/>
            <a:ext cx="18286500" cy="19479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0" name="Google Shape;2110;g25b979ffbf3_1_6519"/>
          <p:cNvSpPr/>
          <p:nvPr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1" name="Google Shape;2111;g25b979ffbf3_1_6519"/>
          <p:cNvSpPr/>
          <p:nvPr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2" name="Google Shape;2112;g25b979ffbf3_1_6519"/>
          <p:cNvSpPr/>
          <p:nvPr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3" name="Google Shape;2113;g25b979ffbf3_1_6519"/>
          <p:cNvSpPr/>
          <p:nvPr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4" name="Google Shape;2114;g25b979ffbf3_1_6519"/>
          <p:cNvSpPr/>
          <p:nvPr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5" name="Google Shape;2115;g25b979ffbf3_1_6519"/>
          <p:cNvSpPr/>
          <p:nvPr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6" name="Google Shape;2116;g25b979ffbf3_1_6519"/>
          <p:cNvSpPr/>
          <p:nvPr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7" name="Google Shape;2117;g25b979ffbf3_1_6519"/>
          <p:cNvSpPr/>
          <p:nvPr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8" name="Google Shape;2118;g25b979ffbf3_1_6519"/>
          <p:cNvSpPr/>
          <p:nvPr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9" name="Google Shape;2119;g25b979ffbf3_1_6519"/>
          <p:cNvSpPr/>
          <p:nvPr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0" name="Google Shape;2120;g25b979ffbf3_1_6519"/>
          <p:cNvSpPr txBox="1">
            <a:spLocks noGrp="1"/>
          </p:cNvSpPr>
          <p:nvPr>
            <p:ph type="body" idx="2"/>
          </p:nvPr>
        </p:nvSpPr>
        <p:spPr>
          <a:xfrm>
            <a:off x="1078310" y="7170289"/>
            <a:ext cx="162003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1" name="Google Shape;2121;g25b979ffbf3_1_6519"/>
          <p:cNvSpPr/>
          <p:nvPr/>
        </p:nvSpPr>
        <p:spPr>
          <a:xfrm>
            <a:off x="1222326" y="7026274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2" name="Google Shape;2122;g25b979ffbf3_1_6519"/>
          <p:cNvSpPr/>
          <p:nvPr/>
        </p:nvSpPr>
        <p:spPr>
          <a:xfrm rot="-2700000">
            <a:off x="3617781" y="4162737"/>
            <a:ext cx="5251495" cy="1170830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3" name="Google Shape;2123;g25b979ffbf3_1_6519"/>
          <p:cNvSpPr/>
          <p:nvPr/>
        </p:nvSpPr>
        <p:spPr>
          <a:xfrm rot="-2700000">
            <a:off x="6427693" y="4162737"/>
            <a:ext cx="5251495" cy="1170830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4" name="Google Shape;2124;g25b979ffbf3_1_6519"/>
          <p:cNvSpPr/>
          <p:nvPr/>
        </p:nvSpPr>
        <p:spPr>
          <a:xfrm rot="-2700000">
            <a:off x="9237605" y="4162737"/>
            <a:ext cx="5251495" cy="1170830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5" name="Google Shape;2125;g25b979ffbf3_1_6519"/>
          <p:cNvSpPr/>
          <p:nvPr/>
        </p:nvSpPr>
        <p:spPr>
          <a:xfrm rot="-2700000">
            <a:off x="12047517" y="4162737"/>
            <a:ext cx="5251495" cy="1170830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6" name="Google Shape;2126;g25b979ffbf3_1_6519"/>
          <p:cNvSpPr/>
          <p:nvPr/>
        </p:nvSpPr>
        <p:spPr>
          <a:xfrm rot="-2700000">
            <a:off x="807869" y="4162737"/>
            <a:ext cx="5251495" cy="1170830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7" name="Google Shape;2127;g25b979ffbf3_1_6519"/>
          <p:cNvSpPr txBox="1">
            <a:spLocks noGrp="1"/>
          </p:cNvSpPr>
          <p:nvPr>
            <p:ph type="body" idx="3"/>
          </p:nvPr>
        </p:nvSpPr>
        <p:spPr>
          <a:xfrm rot="-2700000">
            <a:off x="1674374" y="4278265"/>
            <a:ext cx="3573152" cy="8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8" name="Google Shape;2128;g25b979ffbf3_1_6519"/>
          <p:cNvSpPr txBox="1">
            <a:spLocks noGrp="1"/>
          </p:cNvSpPr>
          <p:nvPr>
            <p:ph type="body" idx="4"/>
          </p:nvPr>
        </p:nvSpPr>
        <p:spPr>
          <a:xfrm rot="-2700000">
            <a:off x="4490147" y="4278265"/>
            <a:ext cx="3573152" cy="8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9" name="Google Shape;2129;g25b979ffbf3_1_6519"/>
          <p:cNvSpPr txBox="1">
            <a:spLocks noGrp="1"/>
          </p:cNvSpPr>
          <p:nvPr>
            <p:ph type="body" idx="5"/>
          </p:nvPr>
        </p:nvSpPr>
        <p:spPr>
          <a:xfrm rot="-2700000">
            <a:off x="7305920" y="4278265"/>
            <a:ext cx="3573152" cy="8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0" name="Google Shape;2130;g25b979ffbf3_1_6519"/>
          <p:cNvSpPr txBox="1">
            <a:spLocks noGrp="1"/>
          </p:cNvSpPr>
          <p:nvPr>
            <p:ph type="body" idx="6"/>
          </p:nvPr>
        </p:nvSpPr>
        <p:spPr>
          <a:xfrm rot="-2700000">
            <a:off x="10121693" y="4278265"/>
            <a:ext cx="3573152" cy="8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1" name="Google Shape;2131;g25b979ffbf3_1_6519"/>
          <p:cNvSpPr txBox="1">
            <a:spLocks noGrp="1"/>
          </p:cNvSpPr>
          <p:nvPr>
            <p:ph type="body" idx="7"/>
          </p:nvPr>
        </p:nvSpPr>
        <p:spPr>
          <a:xfrm rot="-2700000">
            <a:off x="12937464" y="4278265"/>
            <a:ext cx="3573152" cy="8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25b979ffbf3_1_654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g25b979ffbf3_1_654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5" name="Google Shape;2135;g25b979ffbf3_1_654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36" name="Google Shape;2136;g25b979ffbf3_1_654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7" name="Google Shape;2137;g25b979ffbf3_1_6548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8" name="Google Shape;2138;g25b979ffbf3_1_6548"/>
          <p:cNvSpPr>
            <a:spLocks noGrp="1"/>
          </p:cNvSpPr>
          <p:nvPr>
            <p:ph type="pic" idx="2"/>
          </p:nvPr>
        </p:nvSpPr>
        <p:spPr>
          <a:xfrm>
            <a:off x="259681" y="2368873"/>
            <a:ext cx="3456300" cy="493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9" name="Google Shape;2139;g25b979ffbf3_1_6548"/>
          <p:cNvSpPr>
            <a:spLocks noGrp="1"/>
          </p:cNvSpPr>
          <p:nvPr>
            <p:ph type="pic" idx="3"/>
          </p:nvPr>
        </p:nvSpPr>
        <p:spPr>
          <a:xfrm>
            <a:off x="3830737" y="2368873"/>
            <a:ext cx="3456300" cy="493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0" name="Google Shape;2140;g25b979ffbf3_1_6548"/>
          <p:cNvSpPr>
            <a:spLocks noGrp="1"/>
          </p:cNvSpPr>
          <p:nvPr>
            <p:ph type="pic" idx="4"/>
          </p:nvPr>
        </p:nvSpPr>
        <p:spPr>
          <a:xfrm>
            <a:off x="7401812" y="2368873"/>
            <a:ext cx="3456300" cy="493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1" name="Google Shape;2141;g25b979ffbf3_1_6548"/>
          <p:cNvSpPr>
            <a:spLocks noGrp="1"/>
          </p:cNvSpPr>
          <p:nvPr>
            <p:ph type="pic" idx="5"/>
          </p:nvPr>
        </p:nvSpPr>
        <p:spPr>
          <a:xfrm>
            <a:off x="10972849" y="2368873"/>
            <a:ext cx="3456300" cy="493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2" name="Google Shape;2142;g25b979ffbf3_1_6548"/>
          <p:cNvSpPr>
            <a:spLocks noGrp="1"/>
          </p:cNvSpPr>
          <p:nvPr>
            <p:ph type="pic" idx="6"/>
          </p:nvPr>
        </p:nvSpPr>
        <p:spPr>
          <a:xfrm>
            <a:off x="14543905" y="2368873"/>
            <a:ext cx="3456300" cy="493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3" name="Google Shape;2143;g25b979ffbf3_1_6548"/>
          <p:cNvSpPr txBox="1">
            <a:spLocks noGrp="1"/>
          </p:cNvSpPr>
          <p:nvPr>
            <p:ph type="body" idx="7"/>
          </p:nvPr>
        </p:nvSpPr>
        <p:spPr>
          <a:xfrm>
            <a:off x="260350" y="6545040"/>
            <a:ext cx="3456000" cy="754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g25b979ffbf3_1_6548"/>
          <p:cNvSpPr txBox="1">
            <a:spLocks noGrp="1"/>
          </p:cNvSpPr>
          <p:nvPr>
            <p:ph type="body" idx="8"/>
          </p:nvPr>
        </p:nvSpPr>
        <p:spPr>
          <a:xfrm>
            <a:off x="3831239" y="6545040"/>
            <a:ext cx="3456000" cy="7542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5" name="Google Shape;2145;g25b979ffbf3_1_6548"/>
          <p:cNvSpPr txBox="1">
            <a:spLocks noGrp="1"/>
          </p:cNvSpPr>
          <p:nvPr>
            <p:ph type="body" idx="9"/>
          </p:nvPr>
        </p:nvSpPr>
        <p:spPr>
          <a:xfrm>
            <a:off x="14543905" y="6545040"/>
            <a:ext cx="3456000" cy="7542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6" name="Google Shape;2146;g25b979ffbf3_1_6548"/>
          <p:cNvSpPr txBox="1">
            <a:spLocks noGrp="1"/>
          </p:cNvSpPr>
          <p:nvPr>
            <p:ph type="body" idx="13"/>
          </p:nvPr>
        </p:nvSpPr>
        <p:spPr>
          <a:xfrm>
            <a:off x="10973017" y="6545040"/>
            <a:ext cx="3456000" cy="7542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7" name="Google Shape;2147;g25b979ffbf3_1_6548"/>
          <p:cNvSpPr txBox="1">
            <a:spLocks noGrp="1"/>
          </p:cNvSpPr>
          <p:nvPr>
            <p:ph type="body" idx="14"/>
          </p:nvPr>
        </p:nvSpPr>
        <p:spPr>
          <a:xfrm>
            <a:off x="7401960" y="6545040"/>
            <a:ext cx="3456000" cy="754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8" name="Google Shape;2148;g25b979ffbf3_1_6548"/>
          <p:cNvSpPr txBox="1">
            <a:spLocks noGrp="1"/>
          </p:cNvSpPr>
          <p:nvPr>
            <p:ph type="body" idx="15"/>
          </p:nvPr>
        </p:nvSpPr>
        <p:spPr>
          <a:xfrm>
            <a:off x="1078310" y="7663779"/>
            <a:ext cx="162003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9" name="Google Shape;2149;g25b979ffbf3_1_6548"/>
          <p:cNvSpPr/>
          <p:nvPr/>
        </p:nvSpPr>
        <p:spPr>
          <a:xfrm>
            <a:off x="1222326" y="7519764"/>
            <a:ext cx="32403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5b979ffbf3_1_656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g25b979ffbf3_1_656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" name="Google Shape;2153;g25b979ffbf3_1_656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54" name="Google Shape;2154;g25b979ffbf3_1_656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g25b979ffbf3_1_6566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6" name="Google Shape;2156;g25b979ffbf3_1_6566"/>
          <p:cNvSpPr/>
          <p:nvPr/>
        </p:nvSpPr>
        <p:spPr>
          <a:xfrm>
            <a:off x="0" y="2767236"/>
            <a:ext cx="71295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7" name="Google Shape;2157;g25b979ffbf3_1_6566"/>
          <p:cNvSpPr/>
          <p:nvPr/>
        </p:nvSpPr>
        <p:spPr>
          <a:xfrm>
            <a:off x="1800000" y="3847355"/>
            <a:ext cx="5329500" cy="552000"/>
          </a:xfrm>
          <a:prstGeom prst="parallelogram">
            <a:avLst>
              <a:gd name="adj" fmla="val 13705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8" name="Google Shape;2158;g25b979ffbf3_1_6566"/>
          <p:cNvSpPr txBox="1">
            <a:spLocks noGrp="1"/>
          </p:cNvSpPr>
          <p:nvPr>
            <p:ph type="body" idx="2"/>
          </p:nvPr>
        </p:nvSpPr>
        <p:spPr>
          <a:xfrm>
            <a:off x="423427" y="2947255"/>
            <a:ext cx="652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g25b979ffbf3_1_6566"/>
          <p:cNvSpPr/>
          <p:nvPr/>
        </p:nvSpPr>
        <p:spPr>
          <a:xfrm>
            <a:off x="3600000" y="5479537"/>
            <a:ext cx="5329500" cy="552000"/>
          </a:xfrm>
          <a:prstGeom prst="parallelogram">
            <a:avLst>
              <a:gd name="adj" fmla="val 137052"/>
            </a:avLst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0" name="Google Shape;2160;g25b979ffbf3_1_6566"/>
          <p:cNvSpPr/>
          <p:nvPr/>
        </p:nvSpPr>
        <p:spPr>
          <a:xfrm>
            <a:off x="5398214" y="7111718"/>
            <a:ext cx="5329500" cy="552000"/>
          </a:xfrm>
          <a:prstGeom prst="parallelogram">
            <a:avLst>
              <a:gd name="adj" fmla="val 137052"/>
            </a:avLst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1" name="Google Shape;2161;g25b979ffbf3_1_6566"/>
          <p:cNvSpPr/>
          <p:nvPr/>
        </p:nvSpPr>
        <p:spPr>
          <a:xfrm>
            <a:off x="1800000" y="4399417"/>
            <a:ext cx="71295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2" name="Google Shape;2162;g25b979ffbf3_1_6566"/>
          <p:cNvSpPr/>
          <p:nvPr/>
        </p:nvSpPr>
        <p:spPr>
          <a:xfrm>
            <a:off x="3600000" y="6031598"/>
            <a:ext cx="71295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3" name="Google Shape;2163;g25b979ffbf3_1_6566"/>
          <p:cNvSpPr/>
          <p:nvPr/>
        </p:nvSpPr>
        <p:spPr>
          <a:xfrm>
            <a:off x="5398214" y="7663780"/>
            <a:ext cx="7129500" cy="10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4" name="Google Shape;2164;g25b979ffbf3_1_6566"/>
          <p:cNvSpPr txBox="1">
            <a:spLocks noGrp="1"/>
          </p:cNvSpPr>
          <p:nvPr>
            <p:ph type="body" idx="3"/>
          </p:nvPr>
        </p:nvSpPr>
        <p:spPr>
          <a:xfrm>
            <a:off x="2222017" y="4579437"/>
            <a:ext cx="652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g25b979ffbf3_1_6566"/>
          <p:cNvSpPr txBox="1">
            <a:spLocks noGrp="1"/>
          </p:cNvSpPr>
          <p:nvPr>
            <p:ph type="body" idx="4"/>
          </p:nvPr>
        </p:nvSpPr>
        <p:spPr>
          <a:xfrm>
            <a:off x="4022217" y="6211618"/>
            <a:ext cx="652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g25b979ffbf3_1_6566"/>
          <p:cNvSpPr txBox="1">
            <a:spLocks noGrp="1"/>
          </p:cNvSpPr>
          <p:nvPr>
            <p:ph type="body" idx="5"/>
          </p:nvPr>
        </p:nvSpPr>
        <p:spPr>
          <a:xfrm>
            <a:off x="5824027" y="7843800"/>
            <a:ext cx="652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g25b979ffbf3_1_6566"/>
          <p:cNvSpPr txBox="1">
            <a:spLocks noGrp="1"/>
          </p:cNvSpPr>
          <p:nvPr>
            <p:ph type="body" idx="6"/>
          </p:nvPr>
        </p:nvSpPr>
        <p:spPr>
          <a:xfrm>
            <a:off x="7198990" y="2668427"/>
            <a:ext cx="554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g25b979ffbf3_1_6566"/>
          <p:cNvSpPr txBox="1">
            <a:spLocks noGrp="1"/>
          </p:cNvSpPr>
          <p:nvPr>
            <p:ph type="body" idx="7"/>
          </p:nvPr>
        </p:nvSpPr>
        <p:spPr>
          <a:xfrm>
            <a:off x="12599590" y="7570632"/>
            <a:ext cx="554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9" name="Google Shape;2169;g25b979ffbf3_1_6566"/>
          <p:cNvSpPr txBox="1">
            <a:spLocks noGrp="1"/>
          </p:cNvSpPr>
          <p:nvPr>
            <p:ph type="body" idx="8"/>
          </p:nvPr>
        </p:nvSpPr>
        <p:spPr>
          <a:xfrm>
            <a:off x="8999190" y="4299864"/>
            <a:ext cx="554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0" name="Google Shape;2170;g25b979ffbf3_1_6566"/>
          <p:cNvSpPr txBox="1">
            <a:spLocks noGrp="1"/>
          </p:cNvSpPr>
          <p:nvPr>
            <p:ph type="body" idx="9"/>
          </p:nvPr>
        </p:nvSpPr>
        <p:spPr>
          <a:xfrm>
            <a:off x="10845998" y="5932789"/>
            <a:ext cx="5544600" cy="1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25b979ffbf3_1_6587"/>
          <p:cNvSpPr/>
          <p:nvPr/>
        </p:nvSpPr>
        <p:spPr>
          <a:xfrm>
            <a:off x="-29722" y="8477753"/>
            <a:ext cx="6677100" cy="72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3" name="Google Shape;2173;g25b979ffbf3_1_6587"/>
          <p:cNvSpPr/>
          <p:nvPr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4" name="Google Shape;2174;g25b979ffbf3_1_658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g25b979ffbf3_1_658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g25b979ffbf3_1_658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77" name="Google Shape;2177;g25b979ffbf3_1_658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8" name="Google Shape;2178;g25b979ffbf3_1_6587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9" name="Google Shape;2179;g25b979ffbf3_1_6587"/>
          <p:cNvSpPr/>
          <p:nvPr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0" name="Google Shape;2180;g25b979ffbf3_1_6587"/>
          <p:cNvSpPr/>
          <p:nvPr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1" name="Google Shape;2181;g25b979ffbf3_1_6587"/>
          <p:cNvSpPr/>
          <p:nvPr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2" name="Google Shape;2182;g25b979ffbf3_1_6587"/>
          <p:cNvSpPr/>
          <p:nvPr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3" name="Google Shape;2183;g25b979ffbf3_1_6587"/>
          <p:cNvSpPr/>
          <p:nvPr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4" name="Google Shape;2184;g25b979ffbf3_1_6587"/>
          <p:cNvSpPr txBox="1"/>
          <p:nvPr/>
        </p:nvSpPr>
        <p:spPr>
          <a:xfrm>
            <a:off x="6886463" y="7365870"/>
            <a:ext cx="194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53D6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12000">
              <a:solidFill>
                <a:srgbClr val="53D6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85" name="Google Shape;2185;g25b979ffbf3_1_6587"/>
          <p:cNvSpPr txBox="1"/>
          <p:nvPr/>
        </p:nvSpPr>
        <p:spPr>
          <a:xfrm>
            <a:off x="10766800" y="5533553"/>
            <a:ext cx="194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B7DF7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12000">
              <a:solidFill>
                <a:srgbClr val="B7DF7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86" name="Google Shape;2186;g25b979ffbf3_1_6587"/>
          <p:cNvSpPr txBox="1"/>
          <p:nvPr/>
        </p:nvSpPr>
        <p:spPr>
          <a:xfrm>
            <a:off x="14647139" y="3701237"/>
            <a:ext cx="194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FD91A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12000">
              <a:solidFill>
                <a:srgbClr val="FD91A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87" name="Google Shape;2187;g25b979ffbf3_1_6587"/>
          <p:cNvSpPr/>
          <p:nvPr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8" name="Google Shape;2188;g25b979ffbf3_1_6587"/>
          <p:cNvSpPr/>
          <p:nvPr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9" name="Google Shape;2189;g25b979ffbf3_1_6587"/>
          <p:cNvSpPr/>
          <p:nvPr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0" name="Google Shape;2190;g25b979ffbf3_1_6587"/>
          <p:cNvSpPr txBox="1">
            <a:spLocks noGrp="1"/>
          </p:cNvSpPr>
          <p:nvPr>
            <p:ph type="body" idx="2"/>
          </p:nvPr>
        </p:nvSpPr>
        <p:spPr>
          <a:xfrm>
            <a:off x="773723" y="6494220"/>
            <a:ext cx="4851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1" name="Google Shape;2191;g25b979ffbf3_1_6587"/>
          <p:cNvSpPr txBox="1">
            <a:spLocks noGrp="1"/>
          </p:cNvSpPr>
          <p:nvPr>
            <p:ph type="body" idx="3"/>
          </p:nvPr>
        </p:nvSpPr>
        <p:spPr>
          <a:xfrm>
            <a:off x="759655" y="7249864"/>
            <a:ext cx="4872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2" name="Google Shape;2192;g25b979ffbf3_1_6587"/>
          <p:cNvSpPr/>
          <p:nvPr/>
        </p:nvSpPr>
        <p:spPr>
          <a:xfrm>
            <a:off x="2251327" y="7152456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3" name="Google Shape;2193;g25b979ffbf3_1_6587"/>
          <p:cNvSpPr txBox="1">
            <a:spLocks noGrp="1"/>
          </p:cNvSpPr>
          <p:nvPr>
            <p:ph type="body" idx="4"/>
          </p:nvPr>
        </p:nvSpPr>
        <p:spPr>
          <a:xfrm>
            <a:off x="4682197" y="4668503"/>
            <a:ext cx="4851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4" name="Google Shape;2194;g25b979ffbf3_1_6587"/>
          <p:cNvSpPr txBox="1">
            <a:spLocks noGrp="1"/>
          </p:cNvSpPr>
          <p:nvPr>
            <p:ph type="body" idx="5"/>
          </p:nvPr>
        </p:nvSpPr>
        <p:spPr>
          <a:xfrm>
            <a:off x="4668129" y="5424147"/>
            <a:ext cx="4872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5" name="Google Shape;2195;g25b979ffbf3_1_6587"/>
          <p:cNvSpPr/>
          <p:nvPr/>
        </p:nvSpPr>
        <p:spPr>
          <a:xfrm>
            <a:off x="6159801" y="5326739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6" name="Google Shape;2196;g25b979ffbf3_1_6587"/>
          <p:cNvSpPr txBox="1">
            <a:spLocks noGrp="1"/>
          </p:cNvSpPr>
          <p:nvPr>
            <p:ph type="body" idx="6"/>
          </p:nvPr>
        </p:nvSpPr>
        <p:spPr>
          <a:xfrm>
            <a:off x="8564878" y="2829587"/>
            <a:ext cx="4851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7" name="Google Shape;2197;g25b979ffbf3_1_6587"/>
          <p:cNvSpPr txBox="1">
            <a:spLocks noGrp="1"/>
          </p:cNvSpPr>
          <p:nvPr>
            <p:ph type="body" idx="7"/>
          </p:nvPr>
        </p:nvSpPr>
        <p:spPr>
          <a:xfrm>
            <a:off x="8550810" y="3585231"/>
            <a:ext cx="4872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8" name="Google Shape;2198;g25b979ffbf3_1_6587"/>
          <p:cNvSpPr/>
          <p:nvPr/>
        </p:nvSpPr>
        <p:spPr>
          <a:xfrm>
            <a:off x="10042482" y="3487823"/>
            <a:ext cx="32403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0" name="Google Shape;2200;g25b979ffbf3_1_6615"/>
          <p:cNvGrpSpPr/>
          <p:nvPr/>
        </p:nvGrpSpPr>
        <p:grpSpPr>
          <a:xfrm>
            <a:off x="6035724" y="3139078"/>
            <a:ext cx="6003420" cy="908101"/>
            <a:chOff x="1073297" y="6784950"/>
            <a:chExt cx="6003420" cy="908101"/>
          </a:xfrm>
        </p:grpSpPr>
        <p:sp>
          <p:nvSpPr>
            <p:cNvPr id="2201" name="Google Shape;2201;g25b979ffbf3_1_6615"/>
            <p:cNvSpPr/>
            <p:nvPr/>
          </p:nvSpPr>
          <p:spPr>
            <a:xfrm>
              <a:off x="1527349" y="6784951"/>
              <a:ext cx="5095200" cy="908100"/>
            </a:xfrm>
            <a:prstGeom prst="rect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2" name="Google Shape;2202;g25b979ffbf3_1_6615"/>
            <p:cNvSpPr/>
            <p:nvPr/>
          </p:nvSpPr>
          <p:spPr>
            <a:xfrm>
              <a:off x="6168617" y="6784951"/>
              <a:ext cx="908100" cy="908100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3" name="Google Shape;2203;g25b979ffbf3_1_6615"/>
            <p:cNvSpPr/>
            <p:nvPr/>
          </p:nvSpPr>
          <p:spPr>
            <a:xfrm>
              <a:off x="1073297" y="6784950"/>
              <a:ext cx="908100" cy="908100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04" name="Google Shape;2204;g25b979ffbf3_1_6615"/>
          <p:cNvGrpSpPr/>
          <p:nvPr/>
        </p:nvGrpSpPr>
        <p:grpSpPr>
          <a:xfrm>
            <a:off x="3387886" y="5081591"/>
            <a:ext cx="6003420" cy="908101"/>
            <a:chOff x="1073297" y="6784950"/>
            <a:chExt cx="6003420" cy="908101"/>
          </a:xfrm>
        </p:grpSpPr>
        <p:sp>
          <p:nvSpPr>
            <p:cNvPr id="2205" name="Google Shape;2205;g25b979ffbf3_1_6615"/>
            <p:cNvSpPr/>
            <p:nvPr/>
          </p:nvSpPr>
          <p:spPr>
            <a:xfrm>
              <a:off x="1527349" y="6784951"/>
              <a:ext cx="5095200" cy="908100"/>
            </a:xfrm>
            <a:prstGeom prst="rect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6" name="Google Shape;2206;g25b979ffbf3_1_6615"/>
            <p:cNvSpPr/>
            <p:nvPr/>
          </p:nvSpPr>
          <p:spPr>
            <a:xfrm>
              <a:off x="6168617" y="6784951"/>
              <a:ext cx="908100" cy="908100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7" name="Google Shape;2207;g25b979ffbf3_1_6615"/>
            <p:cNvSpPr/>
            <p:nvPr/>
          </p:nvSpPr>
          <p:spPr>
            <a:xfrm>
              <a:off x="1073297" y="6784950"/>
              <a:ext cx="908100" cy="908100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08" name="Google Shape;2208;g25b979ffbf3_1_6615"/>
          <p:cNvSpPr txBox="1">
            <a:spLocks noGrp="1"/>
          </p:cNvSpPr>
          <p:nvPr>
            <p:ph type="body" idx="1"/>
          </p:nvPr>
        </p:nvSpPr>
        <p:spPr>
          <a:xfrm>
            <a:off x="3960509" y="5197631"/>
            <a:ext cx="4389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9" name="Google Shape;2209;g25b979ffbf3_1_6615"/>
          <p:cNvSpPr txBox="1">
            <a:spLocks noGrp="1"/>
          </p:cNvSpPr>
          <p:nvPr>
            <p:ph type="body" idx="2"/>
          </p:nvPr>
        </p:nvSpPr>
        <p:spPr>
          <a:xfrm>
            <a:off x="9577553" y="5328330"/>
            <a:ext cx="49596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10" name="Google Shape;2210;g25b979ffbf3_1_6615"/>
          <p:cNvGrpSpPr/>
          <p:nvPr/>
        </p:nvGrpSpPr>
        <p:grpSpPr>
          <a:xfrm>
            <a:off x="763801" y="7024106"/>
            <a:ext cx="6003420" cy="908101"/>
            <a:chOff x="1073297" y="6784950"/>
            <a:chExt cx="6003420" cy="908101"/>
          </a:xfrm>
        </p:grpSpPr>
        <p:sp>
          <p:nvSpPr>
            <p:cNvPr id="2211" name="Google Shape;2211;g25b979ffbf3_1_6615"/>
            <p:cNvSpPr/>
            <p:nvPr/>
          </p:nvSpPr>
          <p:spPr>
            <a:xfrm>
              <a:off x="1527349" y="6784951"/>
              <a:ext cx="5095200" cy="908100"/>
            </a:xfrm>
            <a:prstGeom prst="rect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2" name="Google Shape;2212;g25b979ffbf3_1_6615"/>
            <p:cNvSpPr/>
            <p:nvPr/>
          </p:nvSpPr>
          <p:spPr>
            <a:xfrm>
              <a:off x="6168617" y="6784951"/>
              <a:ext cx="908100" cy="908100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3" name="Google Shape;2213;g25b979ffbf3_1_6615"/>
            <p:cNvSpPr/>
            <p:nvPr/>
          </p:nvSpPr>
          <p:spPr>
            <a:xfrm>
              <a:off x="1073297" y="6784950"/>
              <a:ext cx="908100" cy="908100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14" name="Google Shape;2214;g25b979ffbf3_1_661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5" name="Google Shape;2215;g25b979ffbf3_1_661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6" name="Google Shape;2216;g25b979ffbf3_1_661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17" name="Google Shape;2217;g25b979ffbf3_1_6615"/>
          <p:cNvSpPr txBox="1">
            <a:spLocks noGrp="1"/>
          </p:cNvSpPr>
          <p:nvPr>
            <p:ph type="body" idx="3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8" name="Google Shape;2218;g25b979ffbf3_1_6615"/>
          <p:cNvSpPr/>
          <p:nvPr/>
        </p:nvSpPr>
        <p:spPr>
          <a:xfrm>
            <a:off x="324000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19" name="Google Shape;2219;g25b979ffbf3_1_6615"/>
          <p:cNvGrpSpPr/>
          <p:nvPr/>
        </p:nvGrpSpPr>
        <p:grpSpPr>
          <a:xfrm rot="3179777">
            <a:off x="-2239272" y="12022069"/>
            <a:ext cx="1496341" cy="2535091"/>
            <a:chOff x="7305638" y="3002101"/>
            <a:chExt cx="2688353" cy="4554588"/>
          </a:xfrm>
        </p:grpSpPr>
        <p:grpSp>
          <p:nvGrpSpPr>
            <p:cNvPr id="2220" name="Google Shape;2220;g25b979ffbf3_1_6615"/>
            <p:cNvGrpSpPr/>
            <p:nvPr/>
          </p:nvGrpSpPr>
          <p:grpSpPr>
            <a:xfrm>
              <a:off x="8267831" y="5345989"/>
              <a:ext cx="763500" cy="2210700"/>
              <a:chOff x="8267831" y="5345989"/>
              <a:chExt cx="763500" cy="2210700"/>
            </a:xfrm>
          </p:grpSpPr>
          <p:sp>
            <p:nvSpPr>
              <p:cNvPr id="2221" name="Google Shape;2221;g25b979ffbf3_1_6615"/>
              <p:cNvSpPr/>
              <p:nvPr/>
            </p:nvSpPr>
            <p:spPr>
              <a:xfrm>
                <a:off x="8267831" y="5345989"/>
                <a:ext cx="763500" cy="2210700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2" name="Google Shape;2222;g25b979ffbf3_1_6615"/>
              <p:cNvSpPr/>
              <p:nvPr/>
            </p:nvSpPr>
            <p:spPr>
              <a:xfrm>
                <a:off x="8366877" y="5498390"/>
                <a:ext cx="566400" cy="1639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223" name="Google Shape;2223;g25b979ffbf3_1_6615"/>
            <p:cNvSpPr/>
            <p:nvPr/>
          </p:nvSpPr>
          <p:spPr>
            <a:xfrm rot="10800000">
              <a:off x="7934786" y="3999870"/>
              <a:ext cx="1432796" cy="2367226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224" name="Google Shape;2224;g25b979ffbf3_1_6615"/>
            <p:cNvGrpSpPr/>
            <p:nvPr/>
          </p:nvGrpSpPr>
          <p:grpSpPr>
            <a:xfrm flipH="1">
              <a:off x="8650156" y="5266273"/>
              <a:ext cx="1343835" cy="1366778"/>
              <a:chOff x="7305639" y="5547570"/>
              <a:chExt cx="1343835" cy="1366778"/>
            </a:xfrm>
          </p:grpSpPr>
          <p:sp>
            <p:nvSpPr>
              <p:cNvPr id="2225" name="Google Shape;2225;g25b979ffbf3_1_6615"/>
              <p:cNvSpPr/>
              <p:nvPr/>
            </p:nvSpPr>
            <p:spPr>
              <a:xfrm rot="5400000">
                <a:off x="7305773" y="6450248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6" name="Google Shape;2226;g25b979ffbf3_1_6615"/>
              <p:cNvSpPr/>
              <p:nvPr/>
            </p:nvSpPr>
            <p:spPr>
              <a:xfrm rot="-5400000">
                <a:off x="7305639" y="5547705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7" name="Google Shape;2227;g25b979ffbf3_1_6615"/>
              <p:cNvSpPr/>
              <p:nvPr/>
            </p:nvSpPr>
            <p:spPr>
              <a:xfrm>
                <a:off x="7305639" y="6011805"/>
                <a:ext cx="464100" cy="4383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8" name="Google Shape;2228;g25b979ffbf3_1_6615"/>
              <p:cNvSpPr/>
              <p:nvPr/>
            </p:nvSpPr>
            <p:spPr>
              <a:xfrm>
                <a:off x="7769874" y="5547570"/>
                <a:ext cx="879600" cy="9027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229" name="Google Shape;2229;g25b979ffbf3_1_6615"/>
            <p:cNvGrpSpPr/>
            <p:nvPr/>
          </p:nvGrpSpPr>
          <p:grpSpPr>
            <a:xfrm>
              <a:off x="7305638" y="5266273"/>
              <a:ext cx="1343835" cy="1366778"/>
              <a:chOff x="7305639" y="5547570"/>
              <a:chExt cx="1343835" cy="1366778"/>
            </a:xfrm>
          </p:grpSpPr>
          <p:sp>
            <p:nvSpPr>
              <p:cNvPr id="2230" name="Google Shape;2230;g25b979ffbf3_1_6615"/>
              <p:cNvSpPr/>
              <p:nvPr/>
            </p:nvSpPr>
            <p:spPr>
              <a:xfrm rot="5400000">
                <a:off x="7305773" y="6450248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1" name="Google Shape;2231;g25b979ffbf3_1_6615"/>
              <p:cNvSpPr/>
              <p:nvPr/>
            </p:nvSpPr>
            <p:spPr>
              <a:xfrm rot="-5400000">
                <a:off x="7305639" y="5547705"/>
                <a:ext cx="464100" cy="464100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2" name="Google Shape;2232;g25b979ffbf3_1_6615"/>
              <p:cNvSpPr/>
              <p:nvPr/>
            </p:nvSpPr>
            <p:spPr>
              <a:xfrm>
                <a:off x="7305639" y="6011805"/>
                <a:ext cx="464100" cy="4383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3" name="Google Shape;2233;g25b979ffbf3_1_6615"/>
              <p:cNvSpPr/>
              <p:nvPr/>
            </p:nvSpPr>
            <p:spPr>
              <a:xfrm>
                <a:off x="7769874" y="5547570"/>
                <a:ext cx="879600" cy="902700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234" name="Google Shape;2234;g25b979ffbf3_1_6615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235" name="Google Shape;2235;g25b979ffbf3_1_6615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6" name="Google Shape;2236;g25b979ffbf3_1_6615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237" name="Google Shape;2237;g25b979ffbf3_1_6615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38" name="Google Shape;2238;g25b979ffbf3_1_6615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9" name="Google Shape;2239;g25b979ffbf3_1_6615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240" name="Google Shape;2240;g25b979ffbf3_1_6615"/>
            <p:cNvGrpSpPr/>
            <p:nvPr/>
          </p:nvGrpSpPr>
          <p:grpSpPr>
            <a:xfrm>
              <a:off x="8239196" y="3682052"/>
              <a:ext cx="821108" cy="821108"/>
              <a:chOff x="11914174" y="3199309"/>
              <a:chExt cx="990600" cy="990600"/>
            </a:xfrm>
          </p:grpSpPr>
          <p:sp>
            <p:nvSpPr>
              <p:cNvPr id="2241" name="Google Shape;2241;g25b979ffbf3_1_6615"/>
              <p:cNvSpPr/>
              <p:nvPr/>
            </p:nvSpPr>
            <p:spPr>
              <a:xfrm>
                <a:off x="11914174" y="3199309"/>
                <a:ext cx="990600" cy="990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42" name="Google Shape;2242;g25b979ffbf3_1_6615"/>
              <p:cNvSpPr/>
              <p:nvPr/>
            </p:nvSpPr>
            <p:spPr>
              <a:xfrm>
                <a:off x="12002891" y="3288026"/>
                <a:ext cx="813000" cy="813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243" name="Google Shape;2243;g25b979ffbf3_1_6615"/>
            <p:cNvGrpSpPr/>
            <p:nvPr/>
          </p:nvGrpSpPr>
          <p:grpSpPr>
            <a:xfrm>
              <a:off x="8562396" y="5262787"/>
              <a:ext cx="174376" cy="1356184"/>
              <a:chOff x="8562396" y="5262787"/>
              <a:chExt cx="174376" cy="1356184"/>
            </a:xfrm>
          </p:grpSpPr>
          <p:sp>
            <p:nvSpPr>
              <p:cNvPr id="2244" name="Google Shape;2244;g25b979ffbf3_1_6615"/>
              <p:cNvSpPr/>
              <p:nvPr/>
            </p:nvSpPr>
            <p:spPr>
              <a:xfrm rot="10800000">
                <a:off x="8649618" y="5262787"/>
                <a:ext cx="87154" cy="1356184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45" name="Google Shape;2245;g25b979ffbf3_1_6615"/>
              <p:cNvSpPr/>
              <p:nvPr/>
            </p:nvSpPr>
            <p:spPr>
              <a:xfrm rot="10800000" flipH="1">
                <a:off x="8562396" y="5262787"/>
                <a:ext cx="87154" cy="1356184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2246" name="Google Shape;2246;g25b979ffbf3_1_6615"/>
          <p:cNvCxnSpPr/>
          <p:nvPr/>
        </p:nvCxnSpPr>
        <p:spPr>
          <a:xfrm flipH="1">
            <a:off x="3174075" y="2465056"/>
            <a:ext cx="9873000" cy="7311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47" name="Google Shape;2247;g25b979ffbf3_1_6615"/>
          <p:cNvSpPr/>
          <p:nvPr/>
        </p:nvSpPr>
        <p:spPr>
          <a:xfrm>
            <a:off x="6108020" y="7273006"/>
            <a:ext cx="410400" cy="41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8" name="Google Shape;2248;g25b979ffbf3_1_6615"/>
          <p:cNvSpPr/>
          <p:nvPr/>
        </p:nvSpPr>
        <p:spPr>
          <a:xfrm>
            <a:off x="11381060" y="3387977"/>
            <a:ext cx="410400" cy="4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9" name="Google Shape;2249;g25b979ffbf3_1_6615"/>
          <p:cNvSpPr txBox="1">
            <a:spLocks noGrp="1"/>
          </p:cNvSpPr>
          <p:nvPr>
            <p:ph type="body" idx="4"/>
          </p:nvPr>
        </p:nvSpPr>
        <p:spPr>
          <a:xfrm>
            <a:off x="1336424" y="7140146"/>
            <a:ext cx="4389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g25b979ffbf3_1_6615"/>
          <p:cNvSpPr txBox="1">
            <a:spLocks noGrp="1"/>
          </p:cNvSpPr>
          <p:nvPr>
            <p:ph type="body" idx="5"/>
          </p:nvPr>
        </p:nvSpPr>
        <p:spPr>
          <a:xfrm>
            <a:off x="6953468" y="7270845"/>
            <a:ext cx="49596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g25b979ffbf3_1_6615"/>
          <p:cNvSpPr/>
          <p:nvPr/>
        </p:nvSpPr>
        <p:spPr>
          <a:xfrm>
            <a:off x="8744540" y="5330491"/>
            <a:ext cx="410400" cy="41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2" name="Google Shape;2252;g25b979ffbf3_1_6615"/>
          <p:cNvSpPr txBox="1">
            <a:spLocks noGrp="1"/>
          </p:cNvSpPr>
          <p:nvPr>
            <p:ph type="body" idx="6"/>
          </p:nvPr>
        </p:nvSpPr>
        <p:spPr>
          <a:xfrm>
            <a:off x="6608347" y="3255118"/>
            <a:ext cx="4389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3" name="Google Shape;2253;g25b979ffbf3_1_6615"/>
          <p:cNvSpPr txBox="1">
            <a:spLocks noGrp="1"/>
          </p:cNvSpPr>
          <p:nvPr>
            <p:ph type="body" idx="7"/>
          </p:nvPr>
        </p:nvSpPr>
        <p:spPr>
          <a:xfrm>
            <a:off x="12225391" y="3385817"/>
            <a:ext cx="49596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4 Items">
  <p:cSld name="Numeric List - 4 Items"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25b979ffbf3_1_667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g25b979ffbf3_1_667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7" name="Google Shape;2257;g25b979ffbf3_1_667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58" name="Google Shape;2258;g25b979ffbf3_1_667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9" name="Google Shape;2259;g25b979ffbf3_1_6670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0" name="Google Shape;2260;g25b979ffbf3_1_6670"/>
          <p:cNvSpPr/>
          <p:nvPr/>
        </p:nvSpPr>
        <p:spPr>
          <a:xfrm>
            <a:off x="8280234" y="3410902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1" name="Google Shape;2261;g25b979ffbf3_1_6670"/>
          <p:cNvSpPr/>
          <p:nvPr/>
        </p:nvSpPr>
        <p:spPr>
          <a:xfrm>
            <a:off x="8280234" y="4771792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g25b979ffbf3_1_6670"/>
          <p:cNvSpPr/>
          <p:nvPr/>
        </p:nvSpPr>
        <p:spPr>
          <a:xfrm>
            <a:off x="8280234" y="6132682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3" name="Google Shape;2263;g25b979ffbf3_1_6670"/>
          <p:cNvSpPr/>
          <p:nvPr/>
        </p:nvSpPr>
        <p:spPr>
          <a:xfrm>
            <a:off x="8280234" y="7493572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4" name="Google Shape;2264;g25b979ffbf3_1_6670"/>
          <p:cNvSpPr txBox="1">
            <a:spLocks noGrp="1"/>
          </p:cNvSpPr>
          <p:nvPr>
            <p:ph type="body" idx="2"/>
          </p:nvPr>
        </p:nvSpPr>
        <p:spPr>
          <a:xfrm>
            <a:off x="9000876" y="3200754"/>
            <a:ext cx="8503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5" name="Google Shape;2265;g25b979ffbf3_1_6670"/>
          <p:cNvSpPr txBox="1">
            <a:spLocks noGrp="1"/>
          </p:cNvSpPr>
          <p:nvPr>
            <p:ph type="body" idx="3"/>
          </p:nvPr>
        </p:nvSpPr>
        <p:spPr>
          <a:xfrm>
            <a:off x="9000876" y="4563382"/>
            <a:ext cx="8503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6" name="Google Shape;2266;g25b979ffbf3_1_6670"/>
          <p:cNvSpPr txBox="1">
            <a:spLocks noGrp="1"/>
          </p:cNvSpPr>
          <p:nvPr>
            <p:ph type="body" idx="4"/>
          </p:nvPr>
        </p:nvSpPr>
        <p:spPr>
          <a:xfrm>
            <a:off x="9000876" y="5926010"/>
            <a:ext cx="8503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7" name="Google Shape;2267;g25b979ffbf3_1_6670"/>
          <p:cNvSpPr txBox="1">
            <a:spLocks noGrp="1"/>
          </p:cNvSpPr>
          <p:nvPr>
            <p:ph type="body" idx="5"/>
          </p:nvPr>
        </p:nvSpPr>
        <p:spPr>
          <a:xfrm>
            <a:off x="9000876" y="7288638"/>
            <a:ext cx="8503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8" name="Google Shape;2268;g25b979ffbf3_1_6670"/>
          <p:cNvSpPr txBox="1">
            <a:spLocks noGrp="1"/>
          </p:cNvSpPr>
          <p:nvPr>
            <p:ph type="body" idx="6"/>
          </p:nvPr>
        </p:nvSpPr>
        <p:spPr>
          <a:xfrm>
            <a:off x="783772" y="3298733"/>
            <a:ext cx="6894300" cy="49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5 Items">
  <p:cSld name="Numeric List - 5 Items"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5b979ffbf3_1_668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1" name="Google Shape;2271;g25b979ffbf3_1_668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2" name="Google Shape;2272;g25b979ffbf3_1_668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73" name="Google Shape;2273;g25b979ffbf3_1_668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g25b979ffbf3_1_6685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5" name="Google Shape;2275;g25b979ffbf3_1_6685"/>
          <p:cNvSpPr/>
          <p:nvPr/>
        </p:nvSpPr>
        <p:spPr>
          <a:xfrm>
            <a:off x="8280234" y="2652267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6" name="Google Shape;2276;g25b979ffbf3_1_6685"/>
          <p:cNvSpPr/>
          <p:nvPr/>
        </p:nvSpPr>
        <p:spPr>
          <a:xfrm>
            <a:off x="8280234" y="4013157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7" name="Google Shape;2277;g25b979ffbf3_1_6685"/>
          <p:cNvSpPr/>
          <p:nvPr/>
        </p:nvSpPr>
        <p:spPr>
          <a:xfrm>
            <a:off x="8280234" y="537404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8" name="Google Shape;2278;g25b979ffbf3_1_6685"/>
          <p:cNvSpPr/>
          <p:nvPr/>
        </p:nvSpPr>
        <p:spPr>
          <a:xfrm>
            <a:off x="8280234" y="6734937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9" name="Google Shape;2279;g25b979ffbf3_1_6685"/>
          <p:cNvSpPr/>
          <p:nvPr/>
        </p:nvSpPr>
        <p:spPr>
          <a:xfrm>
            <a:off x="8280234" y="8095827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0" name="Google Shape;2280;g25b979ffbf3_1_6685"/>
          <p:cNvSpPr txBox="1">
            <a:spLocks noGrp="1"/>
          </p:cNvSpPr>
          <p:nvPr>
            <p:ph type="body" idx="2"/>
          </p:nvPr>
        </p:nvSpPr>
        <p:spPr>
          <a:xfrm>
            <a:off x="9000876" y="2442119"/>
            <a:ext cx="8590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1" name="Google Shape;2281;g25b979ffbf3_1_6685"/>
          <p:cNvSpPr txBox="1">
            <a:spLocks noGrp="1"/>
          </p:cNvSpPr>
          <p:nvPr>
            <p:ph type="body" idx="3"/>
          </p:nvPr>
        </p:nvSpPr>
        <p:spPr>
          <a:xfrm>
            <a:off x="9000876" y="3804747"/>
            <a:ext cx="8590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2" name="Google Shape;2282;g25b979ffbf3_1_6685"/>
          <p:cNvSpPr txBox="1">
            <a:spLocks noGrp="1"/>
          </p:cNvSpPr>
          <p:nvPr>
            <p:ph type="body" idx="4"/>
          </p:nvPr>
        </p:nvSpPr>
        <p:spPr>
          <a:xfrm>
            <a:off x="9000876" y="5167375"/>
            <a:ext cx="8590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3" name="Google Shape;2283;g25b979ffbf3_1_6685"/>
          <p:cNvSpPr txBox="1">
            <a:spLocks noGrp="1"/>
          </p:cNvSpPr>
          <p:nvPr>
            <p:ph type="body" idx="5"/>
          </p:nvPr>
        </p:nvSpPr>
        <p:spPr>
          <a:xfrm>
            <a:off x="9000876" y="6530003"/>
            <a:ext cx="8590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4" name="Google Shape;2284;g25b979ffbf3_1_6685"/>
          <p:cNvSpPr txBox="1">
            <a:spLocks noGrp="1"/>
          </p:cNvSpPr>
          <p:nvPr>
            <p:ph type="body" idx="6"/>
          </p:nvPr>
        </p:nvSpPr>
        <p:spPr>
          <a:xfrm>
            <a:off x="9000876" y="7892631"/>
            <a:ext cx="8590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5" name="Google Shape;2285;g25b979ffbf3_1_6685"/>
          <p:cNvSpPr txBox="1">
            <a:spLocks noGrp="1"/>
          </p:cNvSpPr>
          <p:nvPr>
            <p:ph type="body" idx="7"/>
          </p:nvPr>
        </p:nvSpPr>
        <p:spPr>
          <a:xfrm>
            <a:off x="783772" y="3226163"/>
            <a:ext cx="6894300" cy="49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1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1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25b979ffbf3_1_5924"/>
          <p:cNvSpPr/>
          <p:nvPr/>
        </p:nvSpPr>
        <p:spPr>
          <a:xfrm>
            <a:off x="-1" y="0"/>
            <a:ext cx="18286500" cy="11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0" name="Google Shape;1510;g25b979ffbf3_1_592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1" name="Google Shape;1511;g25b979ffbf3_1_5924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00" cy="6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12" name="Google Shape;1512;g25b979ffbf3_1_592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13" name="Google Shape;1513;g25b979ffbf3_1_5924"/>
          <p:cNvSpPr/>
          <p:nvPr/>
        </p:nvSpPr>
        <p:spPr>
          <a:xfrm>
            <a:off x="2333099" y="1358472"/>
            <a:ext cx="576000" cy="5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4" name="Google Shape;1514;g25b979ffbf3_1_5924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5" name="Google Shape;1515;g25b979ffbf3_1_5924"/>
          <p:cNvSpPr/>
          <p:nvPr/>
        </p:nvSpPr>
        <p:spPr>
          <a:xfrm>
            <a:off x="1022872" y="102190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6" name="Google Shape;1516;g25b979ffbf3_1_5924"/>
          <p:cNvSpPr/>
          <p:nvPr/>
        </p:nvSpPr>
        <p:spPr>
          <a:xfrm>
            <a:off x="1811586" y="223637"/>
            <a:ext cx="992700" cy="992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7" name="Google Shape;1517;g25b979ffbf3_1_5924"/>
          <p:cNvSpPr/>
          <p:nvPr/>
        </p:nvSpPr>
        <p:spPr>
          <a:xfrm>
            <a:off x="16531653" y="9150345"/>
            <a:ext cx="434400" cy="43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8" name="Google Shape;1518;g25b979ffbf3_1_5924"/>
          <p:cNvSpPr/>
          <p:nvPr/>
        </p:nvSpPr>
        <p:spPr>
          <a:xfrm>
            <a:off x="17151170" y="9166572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9" name="Google Shape;1519;g25b979ffbf3_1_5924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0" name="Google Shape;1520;g25b979ffbf3_1_592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erados.contigojuegoyaprendo.cl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panel.contigojuegoyaprendo.c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1"/>
          <p:cNvSpPr/>
          <p:nvPr/>
        </p:nvSpPr>
        <p:spPr>
          <a:xfrm>
            <a:off x="0" y="338287"/>
            <a:ext cx="18286413" cy="8633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8" name="Google Shape;267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8099"/>
            <a:ext cx="18303997" cy="64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9" name="Google Shape;2679;p1"/>
          <p:cNvSpPr/>
          <p:nvPr/>
        </p:nvSpPr>
        <p:spPr>
          <a:xfrm>
            <a:off x="0" y="3124200"/>
            <a:ext cx="9014282" cy="4914555"/>
          </a:xfrm>
          <a:custGeom>
            <a:avLst/>
            <a:gdLst/>
            <a:ahLst/>
            <a:cxnLst/>
            <a:rect l="l" t="t" r="r" b="b"/>
            <a:pathLst>
              <a:path w="9014282" h="4914555" extrusionOk="0">
                <a:moveTo>
                  <a:pt x="0" y="0"/>
                </a:moveTo>
                <a:lnTo>
                  <a:pt x="9014282" y="0"/>
                </a:lnTo>
                <a:lnTo>
                  <a:pt x="9014282" y="0"/>
                </a:lnTo>
                <a:cubicBezTo>
                  <a:pt x="4035832" y="0"/>
                  <a:pt x="0" y="2200322"/>
                  <a:pt x="0" y="4914555"/>
                </a:cubicBezTo>
                <a:lnTo>
                  <a:pt x="0" y="49145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0" name="Google Shape;2680;p1" descr="Imagen que contiene Logotipo&#10;&#10;Descripción generada automáticament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0237" y="902172"/>
            <a:ext cx="2414096" cy="227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681" name="Google Shape;2681;p1"/>
          <p:cNvSpPr txBox="1"/>
          <p:nvPr/>
        </p:nvSpPr>
        <p:spPr>
          <a:xfrm>
            <a:off x="7115838" y="1315701"/>
            <a:ext cx="407231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D80C1"/>
                </a:solidFill>
                <a:latin typeface="Open Sans"/>
                <a:ea typeface="Open Sans"/>
                <a:cs typeface="Open Sans"/>
                <a:sym typeface="Open Sans"/>
              </a:rPr>
              <a:t>Guía Apoderados</a:t>
            </a:r>
            <a:endParaRPr/>
          </a:p>
        </p:txBody>
      </p:sp>
      <p:pic>
        <p:nvPicPr>
          <p:cNvPr id="2682" name="Google Shape;2682;p1" descr="A blue and white house with a black background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867" y="764027"/>
            <a:ext cx="2860168" cy="286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5b979ffbf3_1_826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Biblioteca Virtual</a:t>
            </a:r>
            <a:endParaRPr/>
          </a:p>
        </p:txBody>
      </p:sp>
      <p:sp>
        <p:nvSpPr>
          <p:cNvPr id="2794" name="Google Shape;2794;g25b979ffbf3_1_826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95" name="Google Shape;2795;g25b979ffbf3_1_826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2796" name="Google Shape;2796;g25b979ffbf3_1_8263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Repositorio con Documentos (Videos y PDF), donde las familias tienen acceso a </a:t>
            </a:r>
            <a:r>
              <a:rPr lang="en-US" b="1">
                <a:solidFill>
                  <a:schemeClr val="accent1"/>
                </a:solidFill>
              </a:rPr>
              <a:t>Cuentos Infantiles, Videos, experiencias educativas,, otros.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Repositorio donde la comunidad podrá acceder a generación técnica institucional y de la institucionalidad.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Abierta para todo público</a:t>
            </a:r>
            <a:r>
              <a:rPr lang="en-US"/>
              <a:t>. Incluso para quienes no tienen cuenta asociada a un jardín infantil.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797" name="Google Shape;2797;g25b979ffbf3_1_8263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Comparte recursos pedagógicos con las familias y la comunidad</a:t>
            </a:r>
            <a:endParaRPr/>
          </a:p>
        </p:txBody>
      </p:sp>
      <p:pic>
        <p:nvPicPr>
          <p:cNvPr id="2798" name="Google Shape;2798;g25b979ffbf3_1_8263" descr="A screen 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681" y="2203612"/>
            <a:ext cx="3933322" cy="823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3" name="Google Shape;2803;p11" descr="Un grupo de personas junto a una niña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804" name="Google Shape;2804;p11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805" name="Google Shape;2805;p11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806" name="Google Shape;2806;p11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807" name="Google Shape;2807;p11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808" name="Google Shape;2808;p11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Creación Cuenta</a:t>
            </a:r>
            <a:endParaRPr/>
          </a:p>
        </p:txBody>
      </p:sp>
      <p:sp>
        <p:nvSpPr>
          <p:cNvPr id="2809" name="Google Shape;2809;p11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810" name="Google Shape;2810;p11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2811" name="Google Shape;2811;p11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Creación de Cuenta</a:t>
            </a:r>
            <a:endParaRPr/>
          </a:p>
        </p:txBody>
      </p:sp>
      <p:sp>
        <p:nvSpPr>
          <p:cNvPr id="2817" name="Google Shape;2817;p1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818" name="Google Shape;2818;p1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120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La educadora de cada sala debe compartir con sus apoderados un Código de Sala. Une vez lo reciban los apoderados deben descargar la App, presionar Ingresar Código, escribir el código y completar su registro</a:t>
            </a:r>
            <a:endParaRPr/>
          </a:p>
        </p:txBody>
      </p:sp>
      <p:pic>
        <p:nvPicPr>
          <p:cNvPr id="2819" name="Google Shape;2819;p12" descr="A screen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192" y="2862471"/>
            <a:ext cx="2976939" cy="661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0" name="Google Shape;2820;p12"/>
          <p:cNvSpPr/>
          <p:nvPr/>
        </p:nvSpPr>
        <p:spPr>
          <a:xfrm>
            <a:off x="2910898" y="7540751"/>
            <a:ext cx="3300778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1" name="Google Shape;2821;p12"/>
          <p:cNvSpPr/>
          <p:nvPr/>
        </p:nvSpPr>
        <p:spPr>
          <a:xfrm>
            <a:off x="2208018" y="7606906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2822" name="Google Shape;2822;p12" descr="A screenshot of a 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3647" y="2862471"/>
            <a:ext cx="2976939" cy="661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3" name="Google Shape;2823;p12"/>
          <p:cNvSpPr/>
          <p:nvPr/>
        </p:nvSpPr>
        <p:spPr>
          <a:xfrm>
            <a:off x="7507167" y="6073015"/>
            <a:ext cx="3300778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4" name="Google Shape;2824;p12"/>
          <p:cNvSpPr/>
          <p:nvPr/>
        </p:nvSpPr>
        <p:spPr>
          <a:xfrm>
            <a:off x="6982732" y="6139171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25" name="Google Shape;2825;p12" descr="A screenshot of a phone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293" y="2862471"/>
            <a:ext cx="2976938" cy="661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5b979ffbf3_1_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La plataforma</a:t>
            </a:r>
            <a:endParaRPr/>
          </a:p>
        </p:txBody>
      </p:sp>
      <p:sp>
        <p:nvSpPr>
          <p:cNvPr id="2688" name="Google Shape;2688;g25b979ffbf3_1_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689" name="Google Shape;2689;g25b979ffbf3_1_0"/>
          <p:cNvSpPr txBox="1"/>
          <p:nvPr/>
        </p:nvSpPr>
        <p:spPr>
          <a:xfrm>
            <a:off x="11203803" y="2158025"/>
            <a:ext cx="621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Busca: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Fortalecer el vínculo y la articulación entre las familias y los jardines infantiles.​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Compartir con la comunidad material audiovisual que incluye, recomendaciones, espacios diseñados para comunicarse, encuestas, espacios para la formación continua, entre otros.</a:t>
            </a:r>
            <a:endParaRPr sz="3200">
              <a:solidFill>
                <a:srgbClr val="FF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/>
          </a:p>
        </p:txBody>
      </p:sp>
      <p:pic>
        <p:nvPicPr>
          <p:cNvPr id="2690" name="Google Shape;2690;g25b979ffbf3_1_0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407" y="2440424"/>
            <a:ext cx="3601219" cy="754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1" name="Google Shape;2691;g25b979ffbf3_1_0" descr="A cell phone with a picture of a play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784" y="2422068"/>
            <a:ext cx="3638435" cy="761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6" name="Google Shape;2696;p3" descr="Imagen que contiene niño, estacionaria, persona, instrumen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97" name="Google Shape;2697;p3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698" name="Google Shape;2698;p3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699" name="Google Shape;2699;p3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00" name="Google Shape;2700;p3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01" name="Google Shape;2701;p3"/>
          <p:cNvSpPr txBox="1">
            <a:spLocks noGrp="1"/>
          </p:cNvSpPr>
          <p:nvPr>
            <p:ph type="body" idx="8"/>
          </p:nvPr>
        </p:nvSpPr>
        <p:spPr>
          <a:xfrm>
            <a:off x="865661" y="5452840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Antecedentes</a:t>
            </a:r>
            <a:endParaRPr b="1"/>
          </a:p>
        </p:txBody>
      </p:sp>
      <p:sp>
        <p:nvSpPr>
          <p:cNvPr id="2702" name="Google Shape;2702;p3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03" name="Google Shape;2703;p3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5b979ffbf3_1_237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ct val="100000"/>
              <a:buFont typeface="Ultra"/>
              <a:buNone/>
            </a:pPr>
            <a:r>
              <a:rPr lang="en-US"/>
              <a:t>Experiencia Actual con Mi Jardín JUNJI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5b979ffbf3_1_237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Algunos números relevantes</a:t>
            </a:r>
            <a:endParaRPr/>
          </a:p>
        </p:txBody>
      </p:sp>
      <p:sp>
        <p:nvSpPr>
          <p:cNvPr id="2711" name="Google Shape;2711;g25b979ffbf3_1_2373"/>
          <p:cNvSpPr/>
          <p:nvPr/>
        </p:nvSpPr>
        <p:spPr>
          <a:xfrm>
            <a:off x="1" y="3978103"/>
            <a:ext cx="5758200" cy="72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2" name="Google Shape;2712;g25b979ffbf3_1_2373"/>
          <p:cNvSpPr/>
          <p:nvPr/>
        </p:nvSpPr>
        <p:spPr>
          <a:xfrm rot="10800000">
            <a:off x="4575299" y="3702333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3" name="Google Shape;2713;g25b979ffbf3_1_2373"/>
          <p:cNvSpPr/>
          <p:nvPr/>
        </p:nvSpPr>
        <p:spPr>
          <a:xfrm>
            <a:off x="4575297" y="3702332"/>
            <a:ext cx="10805400" cy="725700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+ 80.000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4" name="Google Shape;2714;g25b979ffbf3_1_2373"/>
          <p:cNvSpPr/>
          <p:nvPr/>
        </p:nvSpPr>
        <p:spPr>
          <a:xfrm>
            <a:off x="1" y="5093591"/>
            <a:ext cx="5758200" cy="7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5" name="Google Shape;2715;g25b979ffbf3_1_2373"/>
          <p:cNvSpPr/>
          <p:nvPr/>
        </p:nvSpPr>
        <p:spPr>
          <a:xfrm rot="10800000">
            <a:off x="4575299" y="4817821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6" name="Google Shape;2716;g25b979ffbf3_1_2373"/>
          <p:cNvSpPr/>
          <p:nvPr/>
        </p:nvSpPr>
        <p:spPr>
          <a:xfrm>
            <a:off x="4575298" y="4817820"/>
            <a:ext cx="10805400" cy="7257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7" name="Google Shape;2717;g25b979ffbf3_1_2373"/>
          <p:cNvSpPr/>
          <p:nvPr/>
        </p:nvSpPr>
        <p:spPr>
          <a:xfrm>
            <a:off x="1" y="6209079"/>
            <a:ext cx="5758200" cy="72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8" name="Google Shape;2718;g25b979ffbf3_1_2373"/>
          <p:cNvSpPr/>
          <p:nvPr/>
        </p:nvSpPr>
        <p:spPr>
          <a:xfrm rot="10800000">
            <a:off x="4575299" y="5933309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9" name="Google Shape;2719;g25b979ffbf3_1_2373"/>
          <p:cNvSpPr/>
          <p:nvPr/>
        </p:nvSpPr>
        <p:spPr>
          <a:xfrm>
            <a:off x="4575297" y="5933308"/>
            <a:ext cx="10805400" cy="7257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0" name="Google Shape;2720;g25b979ffbf3_1_2373"/>
          <p:cNvSpPr/>
          <p:nvPr/>
        </p:nvSpPr>
        <p:spPr>
          <a:xfrm>
            <a:off x="1" y="7324567"/>
            <a:ext cx="5758200" cy="7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1" name="Google Shape;2721;g25b979ffbf3_1_2373"/>
          <p:cNvSpPr/>
          <p:nvPr/>
        </p:nvSpPr>
        <p:spPr>
          <a:xfrm rot="10800000">
            <a:off x="4575299" y="7048797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2" name="Google Shape;2722;g25b979ffbf3_1_2373"/>
          <p:cNvSpPr/>
          <p:nvPr/>
        </p:nvSpPr>
        <p:spPr>
          <a:xfrm>
            <a:off x="4575298" y="7048796"/>
            <a:ext cx="10805400" cy="725700"/>
          </a:xfrm>
          <a:prstGeom prst="rect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3" name="Google Shape;2723;g25b979ffbf3_1_2373"/>
          <p:cNvSpPr/>
          <p:nvPr/>
        </p:nvSpPr>
        <p:spPr>
          <a:xfrm>
            <a:off x="1" y="2862615"/>
            <a:ext cx="5758200" cy="72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4" name="Google Shape;2724;g25b979ffbf3_1_2373"/>
          <p:cNvSpPr/>
          <p:nvPr/>
        </p:nvSpPr>
        <p:spPr>
          <a:xfrm rot="10800000">
            <a:off x="4575299" y="2586845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5" name="Google Shape;2725;g25b979ffbf3_1_2373"/>
          <p:cNvSpPr/>
          <p:nvPr/>
        </p:nvSpPr>
        <p:spPr>
          <a:xfrm>
            <a:off x="4575298" y="2586844"/>
            <a:ext cx="10805400" cy="652800"/>
          </a:xfrm>
          <a:prstGeom prst="rect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+ 1.000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6" name="Google Shape;2726;g25b979ffbf3_1_2373"/>
          <p:cNvSpPr txBox="1"/>
          <p:nvPr/>
        </p:nvSpPr>
        <p:spPr>
          <a:xfrm>
            <a:off x="557499" y="2933075"/>
            <a:ext cx="375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Jardines Infantiles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5b979ffbf3_1_2373"/>
          <p:cNvSpPr txBox="1"/>
          <p:nvPr/>
        </p:nvSpPr>
        <p:spPr>
          <a:xfrm>
            <a:off x="867203" y="4048575"/>
            <a:ext cx="34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Niños y niñas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g25b979ffbf3_1_2373"/>
          <p:cNvSpPr txBox="1"/>
          <p:nvPr/>
        </p:nvSpPr>
        <p:spPr>
          <a:xfrm>
            <a:off x="92925" y="5164050"/>
            <a:ext cx="421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Familias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g25b979ffbf3_1_2373"/>
          <p:cNvSpPr txBox="1"/>
          <p:nvPr/>
        </p:nvSpPr>
        <p:spPr>
          <a:xfrm>
            <a:off x="2" y="6279550"/>
            <a:ext cx="431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Equipos Educativos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g25b979ffbf3_1_2373"/>
          <p:cNvSpPr txBox="1"/>
          <p:nvPr/>
        </p:nvSpPr>
        <p:spPr>
          <a:xfrm>
            <a:off x="2883998" y="7395036"/>
            <a:ext cx="142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Aulas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g25b979ffbf3_1_2373"/>
          <p:cNvSpPr txBox="1"/>
          <p:nvPr/>
        </p:nvSpPr>
        <p:spPr>
          <a:xfrm>
            <a:off x="3033078" y="8510526"/>
            <a:ext cx="127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5b979ffbf3_1_2373"/>
          <p:cNvSpPr txBox="1"/>
          <p:nvPr/>
        </p:nvSpPr>
        <p:spPr>
          <a:xfrm>
            <a:off x="11723428" y="6108318"/>
            <a:ext cx="6042600" cy="27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3" name="Google Shape;2733;g25b979ffbf3_1_237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8" name="Google Shape;2738;p5" descr="Imagen que contiene niño, joven, tabla, cuar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39" name="Google Shape;2739;p5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40" name="Google Shape;2740;p5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41" name="Google Shape;2741;p5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42" name="Google Shape;2742;p5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43" name="Google Shape;2743;p5"/>
          <p:cNvSpPr txBox="1">
            <a:spLocks noGrp="1"/>
          </p:cNvSpPr>
          <p:nvPr>
            <p:ph type="body" idx="8"/>
          </p:nvPr>
        </p:nvSpPr>
        <p:spPr>
          <a:xfrm>
            <a:off x="11015315" y="5683461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¿Cómo funciona?</a:t>
            </a:r>
            <a:endParaRPr/>
          </a:p>
        </p:txBody>
      </p:sp>
      <p:sp>
        <p:nvSpPr>
          <p:cNvPr id="2744" name="Google Shape;2744;p5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2745" name="Google Shape;2745;p5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Aplicación Móvil y Panel Web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752" name="Google Shape;2752;p6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Aplicación</a:t>
            </a:r>
            <a:endParaRPr/>
          </a:p>
        </p:txBody>
      </p:sp>
      <p:sp>
        <p:nvSpPr>
          <p:cNvPr id="2753" name="Google Shape;2753;p6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591" cy="21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 b="1">
                <a:solidFill>
                  <a:schemeClr val="accent3"/>
                </a:solidFill>
              </a:rPr>
              <a:t>Descargable en AppStore y PlayStore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754" name="Google Shape;2754;p6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en-US"/>
              <a:t>Versión Web</a:t>
            </a:r>
            <a:endParaRPr/>
          </a:p>
        </p:txBody>
      </p:sp>
      <p:sp>
        <p:nvSpPr>
          <p:cNvPr id="2755" name="Google Shape;2755;p6"/>
          <p:cNvSpPr txBox="1">
            <a:spLocks noGrp="1"/>
          </p:cNvSpPr>
          <p:nvPr>
            <p:ph type="body" idx="6"/>
          </p:nvPr>
        </p:nvSpPr>
        <p:spPr>
          <a:xfrm>
            <a:off x="9509009" y="7467597"/>
            <a:ext cx="8455141" cy="20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</a:rPr>
              <a:t>Acceso Apoderados: 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https://apoderados.</a:t>
            </a:r>
            <a:r>
              <a:rPr lang="en-US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mijardinjunji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chemeClr val="accent2"/>
              </a:solidFill>
            </a:endParaRPr>
          </a:p>
        </p:txBody>
      </p:sp>
      <p:pic>
        <p:nvPicPr>
          <p:cNvPr id="2756" name="Google Shape;2756;p6" descr="Resultado de imagen para pc frame 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02" y="3502380"/>
            <a:ext cx="8155447" cy="45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7" name="Google Shape;2757;p6" descr="A screen shot of a phone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630" y="2072780"/>
            <a:ext cx="2248219" cy="470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8" name="Google Shape;2758;p6" descr="A screenshot of a computer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102" y="3926528"/>
            <a:ext cx="5982115" cy="357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25b979ffbf3_1_356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Comunicaciones</a:t>
            </a:r>
            <a:endParaRPr/>
          </a:p>
        </p:txBody>
      </p:sp>
      <p:sp>
        <p:nvSpPr>
          <p:cNvPr id="2764" name="Google Shape;2764;g25b979ffbf3_1_356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765" name="Google Shape;2765;g25b979ffbf3_1_356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2766" name="Google Shape;2766;g25b979ffbf3_1_3567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Permite comunicarte rapidamente con las familias del aula donde trabajas.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Previo al envío,  </a:t>
            </a:r>
            <a:r>
              <a:rPr lang="en-US" b="1">
                <a:solidFill>
                  <a:schemeClr val="accent1"/>
                </a:solidFill>
              </a:rPr>
              <a:t>la Directora/Encargada  debe aprobarla.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Puedes revisar quién ha leído </a:t>
            </a:r>
            <a:r>
              <a:rPr lang="en-US"/>
              <a:t>la comunicación.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Pueden adjuntar documentos </a:t>
            </a:r>
            <a:r>
              <a:rPr lang="en-US"/>
              <a:t>como PDF, Word, etc (menores a 10mb)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767" name="Google Shape;2767;g25b979ffbf3_1_3567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información con las familias</a:t>
            </a:r>
            <a:endParaRPr/>
          </a:p>
        </p:txBody>
      </p:sp>
      <p:pic>
        <p:nvPicPr>
          <p:cNvPr id="2768" name="Google Shape;2768;g25b979ffbf3_1_3567" descr="A cell phone with a picture of a play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985" y="2208815"/>
            <a:ext cx="3826266" cy="801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g25b979ffbf3_1_591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Mural</a:t>
            </a:r>
            <a:endParaRPr/>
          </a:p>
        </p:txBody>
      </p:sp>
      <p:sp>
        <p:nvSpPr>
          <p:cNvPr id="2774" name="Google Shape;2774;g25b979ffbf3_1_591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75" name="Google Shape;2775;g25b979ffbf3_1_591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2776" name="Google Shape;2776;g25b979ffbf3_1_5915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Comparte </a:t>
            </a:r>
            <a:r>
              <a:rPr lang="en-US" b="1">
                <a:solidFill>
                  <a:schemeClr val="accent1"/>
                </a:solidFill>
              </a:rPr>
              <a:t>información relevante de forma calendarizada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Ideal para, anuncios de apertura o cierre de unidad educativa, saludos de cumpleaños, eventos varios, etc.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Fomenta la comunicación y participación.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777" name="Google Shape;2777;g25b979ffbf3_1_5915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El clásico diario mural del jardín, ahora digital</a:t>
            </a:r>
            <a:endParaRPr/>
          </a:p>
        </p:txBody>
      </p:sp>
      <p:pic>
        <p:nvPicPr>
          <p:cNvPr id="2778" name="Google Shape;2778;g25b979ffbf3_1_5915" descr="A screen 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619" y="2140149"/>
            <a:ext cx="3970224" cy="831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g25b979ffbf3_1_708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Experiencias Educativas</a:t>
            </a:r>
            <a:endParaRPr/>
          </a:p>
        </p:txBody>
      </p:sp>
      <p:sp>
        <p:nvSpPr>
          <p:cNvPr id="2784" name="Google Shape;2784;g25b979ffbf3_1_708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785" name="Google Shape;2785;g25b979ffbf3_1_708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2786" name="Google Shape;2786;g25b979ffbf3_1_7089"/>
          <p:cNvSpPr txBox="1">
            <a:spLocks noGrp="1"/>
          </p:cNvSpPr>
          <p:nvPr>
            <p:ph type="body" idx="3"/>
          </p:nvPr>
        </p:nvSpPr>
        <p:spPr>
          <a:xfrm>
            <a:off x="8011050" y="4280924"/>
            <a:ext cx="87330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Pueden compartir experiencias educativas realizadas en el jardín infantil, en las que </a:t>
            </a:r>
            <a:r>
              <a:rPr lang="en-US" b="1">
                <a:solidFill>
                  <a:schemeClr val="accent1"/>
                </a:solidFill>
              </a:rPr>
              <a:t>se etiquetan a los párvulos  participantes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Sólo los apoderados de los niños y niñas etiquetadas reciben dicha experiencia educativa, resguardando de esta manera la intimidad de los párvulos..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Esta función de app, permitirá contar con registros para genera </a:t>
            </a:r>
            <a:r>
              <a:rPr lang="en-US" b="1">
                <a:solidFill>
                  <a:schemeClr val="accent1"/>
                </a:solidFill>
              </a:rPr>
              <a:t>Trayectoria de Aprendizajes </a:t>
            </a:r>
            <a:r>
              <a:rPr lang="en-US"/>
              <a:t>de los niños y niñas, seleccionando </a:t>
            </a:r>
            <a:r>
              <a:rPr lang="en-US" b="1">
                <a:solidFill>
                  <a:schemeClr val="accent1"/>
                </a:solidFill>
              </a:rPr>
              <a:t>Núcleo y Objetivo de Aprendizaje de las Bases Curriculares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Posibilidad de </a:t>
            </a:r>
            <a:r>
              <a:rPr lang="en-US" b="1">
                <a:solidFill>
                  <a:schemeClr val="accent1"/>
                </a:solidFill>
              </a:rPr>
              <a:t>adjuntar fotografías</a:t>
            </a:r>
            <a:r>
              <a:rPr lang="en-US"/>
              <a:t>.</a:t>
            </a:r>
            <a:endParaRPr sz="200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Las </a:t>
            </a:r>
            <a:r>
              <a:rPr lang="en-US" b="1">
                <a:solidFill>
                  <a:schemeClr val="accent1"/>
                </a:solidFill>
              </a:rPr>
              <a:t>familias reciben dicha experiencia educativa y pueden dar Me Gusta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2787" name="Google Shape;2787;g25b979ffbf3_1_7089"/>
          <p:cNvSpPr txBox="1">
            <a:spLocks noGrp="1"/>
          </p:cNvSpPr>
          <p:nvPr>
            <p:ph type="body" idx="4"/>
          </p:nvPr>
        </p:nvSpPr>
        <p:spPr>
          <a:xfrm>
            <a:off x="8011061" y="2783541"/>
            <a:ext cx="8733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experiencias educativas de  niños y niñas en el jardín infantil</a:t>
            </a:r>
            <a:endParaRPr/>
          </a:p>
        </p:txBody>
      </p:sp>
      <p:pic>
        <p:nvPicPr>
          <p:cNvPr id="2788" name="Google Shape;2788;g25b979ffbf3_1_7089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895" y="2140149"/>
            <a:ext cx="3958432" cy="828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ega - Free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ga - Header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ga - Header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Personalizado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Open Sans SemiBold</vt:lpstr>
      <vt:lpstr>Open Sans</vt:lpstr>
      <vt:lpstr>Open Sans Light</vt:lpstr>
      <vt:lpstr>Noto Sans Symbols</vt:lpstr>
      <vt:lpstr>Calibri</vt:lpstr>
      <vt:lpstr>Ultra</vt:lpstr>
      <vt:lpstr>Vega - Free</vt:lpstr>
      <vt:lpstr>Vega - Header</vt:lpstr>
      <vt:lpstr>Vega - Header</vt:lpstr>
      <vt:lpstr>Presentación de PowerPoint</vt:lpstr>
      <vt:lpstr>La plataforma</vt:lpstr>
      <vt:lpstr>Presentación de PowerPoint</vt:lpstr>
      <vt:lpstr>Experiencia Actual con Mi Jardín JUNJI</vt:lpstr>
      <vt:lpstr>Presentación de PowerPoint</vt:lpstr>
      <vt:lpstr>Aplicación Móvil y Panel Web</vt:lpstr>
      <vt:lpstr>Comunicaciones</vt:lpstr>
      <vt:lpstr>Mural</vt:lpstr>
      <vt:lpstr>Experiencias Educativas</vt:lpstr>
      <vt:lpstr>Biblioteca Virtual</vt:lpstr>
      <vt:lpstr>Presentación de PowerPoint</vt:lpstr>
      <vt:lpstr>Creación de Cuenta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</dc:creator>
  <cp:lastModifiedBy>Cerda Perez, Cristian</cp:lastModifiedBy>
  <cp:revision>2</cp:revision>
  <dcterms:created xsi:type="dcterms:W3CDTF">2015-09-05T11:42:45Z</dcterms:created>
  <dcterms:modified xsi:type="dcterms:W3CDTF">2023-07-26T18:50:28Z</dcterms:modified>
</cp:coreProperties>
</file>