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90" r:id="rId4"/>
  </p:sldMasterIdLst>
  <p:notesMasterIdLst>
    <p:notesMasterId r:id="rId13"/>
  </p:notesMasterIdLst>
  <p:handoutMasterIdLst>
    <p:handoutMasterId r:id="rId14"/>
  </p:handoutMasterIdLst>
  <p:sldIdLst>
    <p:sldId id="630" r:id="rId5"/>
    <p:sldId id="631" r:id="rId6"/>
    <p:sldId id="629" r:id="rId7"/>
    <p:sldId id="613" r:id="rId8"/>
    <p:sldId id="614" r:id="rId9"/>
    <p:sldId id="616" r:id="rId10"/>
    <p:sldId id="620" r:id="rId11"/>
    <p:sldId id="625" r:id="rId12"/>
  </p:sldIdLst>
  <p:sldSz cx="12192000" cy="6858000"/>
  <p:notesSz cx="7010400" cy="92233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0F3FFA96-7766-425F-ABE8-3380A9F72C38}">
          <p14:sldIdLst>
            <p14:sldId id="630"/>
            <p14:sldId id="631"/>
            <p14:sldId id="629"/>
            <p14:sldId id="613"/>
            <p14:sldId id="614"/>
            <p14:sldId id="616"/>
            <p14:sldId id="620"/>
          </p14:sldIdLst>
        </p14:section>
        <p14:section name="Sección sin título" id="{B35242BA-1195-402C-955F-D9A747DE600A}">
          <p14:sldIdLst>
            <p14:sldId id="62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5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ivar Payas, Julieta" initials="VPJ" lastIdx="1" clrIdx="0"/>
  <p:cmAuthor id="1" name="Fischer Sierra, Daniela" initials="FSD" lastIdx="8" clrIdx="1">
    <p:extLst>
      <p:ext uri="{19B8F6BF-5375-455C-9EA6-DF929625EA0E}">
        <p15:presenceInfo xmlns:p15="http://schemas.microsoft.com/office/powerpoint/2012/main" userId="S-1-5-21-475038479-686149282-2012433476-1950" providerId="AD"/>
      </p:ext>
    </p:extLst>
  </p:cmAuthor>
  <p:cmAuthor id="2" name="Silva Garrido, Camila" initials="SGC" lastIdx="1" clrIdx="2">
    <p:extLst>
      <p:ext uri="{19B8F6BF-5375-455C-9EA6-DF929625EA0E}">
        <p15:presenceInfo xmlns:p15="http://schemas.microsoft.com/office/powerpoint/2012/main" userId="S-1-5-21-475038479-686149282-2012433476-10272" providerId="AD"/>
      </p:ext>
    </p:extLst>
  </p:cmAuthor>
  <p:cmAuthor id="3" name="Edwards Matte, Antonia" initials="EMA" lastIdx="2" clrIdx="3">
    <p:extLst>
      <p:ext uri="{19B8F6BF-5375-455C-9EA6-DF929625EA0E}">
        <p15:presenceInfo xmlns:p15="http://schemas.microsoft.com/office/powerpoint/2012/main" userId="S::aedwards@junji.cl::9ffc8135-0127-4ec2-8f8b-d7f40c97649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66"/>
    <a:srgbClr val="C00000"/>
    <a:srgbClr val="4BACC6"/>
    <a:srgbClr val="2F5597"/>
    <a:srgbClr val="71E0DD"/>
    <a:srgbClr val="C0F048"/>
    <a:srgbClr val="7FC6E9"/>
    <a:srgbClr val="0070C0"/>
    <a:srgbClr val="467EA6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E479AB-F47A-44AF-B9ED-8797EC7F0133}" v="39" dt="2020-03-10T20:07:46.720"/>
    <p1510:client id="{F8F15C1D-68B1-BAE2-84C7-66D1989DB1D4}" v="42" dt="2020-04-07T20:25:28.6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26" autoAdjust="0"/>
    <p:restoredTop sz="95405" autoAdjust="0"/>
  </p:normalViewPr>
  <p:slideViewPr>
    <p:cSldViewPr>
      <p:cViewPr varScale="1">
        <p:scale>
          <a:sx n="61" d="100"/>
          <a:sy n="61" d="100"/>
        </p:scale>
        <p:origin x="84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-1512"/>
    </p:cViewPr>
  </p:sorterViewPr>
  <p:notesViewPr>
    <p:cSldViewPr>
      <p:cViewPr varScale="1">
        <p:scale>
          <a:sx n="67" d="100"/>
          <a:sy n="67" d="100"/>
        </p:scale>
        <p:origin x="3086" y="62"/>
      </p:cViewPr>
      <p:guideLst>
        <p:guide orient="horz" pos="2905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on Oliva, Gonzalo Andres" userId="25c63184-b25a-4d6a-a3c2-37c0cce8c921" providerId="ADAL" clId="{ED817957-36EF-4C5B-81D3-43F9BB5BC527}"/>
    <pc:docChg chg="custSel delSld modSld modSection">
      <pc:chgData name="Leon Oliva, Gonzalo Andres" userId="25c63184-b25a-4d6a-a3c2-37c0cce8c921" providerId="ADAL" clId="{ED817957-36EF-4C5B-81D3-43F9BB5BC527}" dt="2019-09-12T22:04:06.185" v="10" actId="27636"/>
      <pc:docMkLst>
        <pc:docMk/>
      </pc:docMkLst>
      <pc:sldChg chg="modSp">
        <pc:chgData name="Leon Oliva, Gonzalo Andres" userId="25c63184-b25a-4d6a-a3c2-37c0cce8c921" providerId="ADAL" clId="{ED817957-36EF-4C5B-81D3-43F9BB5BC527}" dt="2019-09-12T22:03:58.196" v="8" actId="20577"/>
        <pc:sldMkLst>
          <pc:docMk/>
          <pc:sldMk cId="1846852043" sldId="620"/>
        </pc:sldMkLst>
        <pc:spChg chg="mod">
          <ac:chgData name="Leon Oliva, Gonzalo Andres" userId="25c63184-b25a-4d6a-a3c2-37c0cce8c921" providerId="ADAL" clId="{ED817957-36EF-4C5B-81D3-43F9BB5BC527}" dt="2019-09-12T22:03:58.196" v="8" actId="20577"/>
          <ac:spMkLst>
            <pc:docMk/>
            <pc:sldMk cId="1846852043" sldId="620"/>
            <ac:spMk id="2" creationId="{7B1D587F-C6BE-428E-B580-E3B80C7D7AF9}"/>
          </ac:spMkLst>
        </pc:spChg>
      </pc:sldChg>
      <pc:sldChg chg="del">
        <pc:chgData name="Leon Oliva, Gonzalo Andres" userId="25c63184-b25a-4d6a-a3c2-37c0cce8c921" providerId="ADAL" clId="{ED817957-36EF-4C5B-81D3-43F9BB5BC527}" dt="2019-09-12T22:03:53.474" v="1" actId="2696"/>
        <pc:sldMkLst>
          <pc:docMk/>
          <pc:sldMk cId="863766038" sldId="621"/>
        </pc:sldMkLst>
      </pc:sldChg>
      <pc:sldChg chg="del">
        <pc:chgData name="Leon Oliva, Gonzalo Andres" userId="25c63184-b25a-4d6a-a3c2-37c0cce8c921" providerId="ADAL" clId="{ED817957-36EF-4C5B-81D3-43F9BB5BC527}" dt="2019-09-12T22:03:53.487" v="2" actId="2696"/>
        <pc:sldMkLst>
          <pc:docMk/>
          <pc:sldMk cId="1010228637" sldId="622"/>
        </pc:sldMkLst>
      </pc:sldChg>
      <pc:sldChg chg="del">
        <pc:chgData name="Leon Oliva, Gonzalo Andres" userId="25c63184-b25a-4d6a-a3c2-37c0cce8c921" providerId="ADAL" clId="{ED817957-36EF-4C5B-81D3-43F9BB5BC527}" dt="2019-09-12T22:03:53.522" v="5" actId="2696"/>
        <pc:sldMkLst>
          <pc:docMk/>
          <pc:sldMk cId="91581713" sldId="623"/>
        </pc:sldMkLst>
      </pc:sldChg>
      <pc:sldChg chg="del">
        <pc:chgData name="Leon Oliva, Gonzalo Andres" userId="25c63184-b25a-4d6a-a3c2-37c0cce8c921" providerId="ADAL" clId="{ED817957-36EF-4C5B-81D3-43F9BB5BC527}" dt="2019-09-12T22:03:53.496" v="3" actId="2696"/>
        <pc:sldMkLst>
          <pc:docMk/>
          <pc:sldMk cId="686366496" sldId="624"/>
        </pc:sldMkLst>
      </pc:sldChg>
      <pc:sldChg chg="del">
        <pc:chgData name="Leon Oliva, Gonzalo Andres" userId="25c63184-b25a-4d6a-a3c2-37c0cce8c921" providerId="ADAL" clId="{ED817957-36EF-4C5B-81D3-43F9BB5BC527}" dt="2019-09-12T22:03:53.544" v="7" actId="2696"/>
        <pc:sldMkLst>
          <pc:docMk/>
          <pc:sldMk cId="3232910708" sldId="627"/>
        </pc:sldMkLst>
      </pc:sldChg>
      <pc:sldChg chg="modSp">
        <pc:chgData name="Leon Oliva, Gonzalo Andres" userId="25c63184-b25a-4d6a-a3c2-37c0cce8c921" providerId="ADAL" clId="{ED817957-36EF-4C5B-81D3-43F9BB5BC527}" dt="2019-09-12T22:04:06.185" v="10" actId="27636"/>
        <pc:sldMkLst>
          <pc:docMk/>
          <pc:sldMk cId="2891161751" sldId="628"/>
        </pc:sldMkLst>
        <pc:spChg chg="mod">
          <ac:chgData name="Leon Oliva, Gonzalo Andres" userId="25c63184-b25a-4d6a-a3c2-37c0cce8c921" providerId="ADAL" clId="{ED817957-36EF-4C5B-81D3-43F9BB5BC527}" dt="2019-09-12T22:04:06.185" v="10" actId="27636"/>
          <ac:spMkLst>
            <pc:docMk/>
            <pc:sldMk cId="2891161751" sldId="628"/>
            <ac:spMk id="3" creationId="{BB41200A-4461-45F9-B946-4383F8900FD6}"/>
          </ac:spMkLst>
        </pc:spChg>
      </pc:sldChg>
      <pc:sldChg chg="del">
        <pc:chgData name="Leon Oliva, Gonzalo Andres" userId="25c63184-b25a-4d6a-a3c2-37c0cce8c921" providerId="ADAL" clId="{ED817957-36EF-4C5B-81D3-43F9BB5BC527}" dt="2019-09-12T22:03:53.461" v="0" actId="2696"/>
        <pc:sldMkLst>
          <pc:docMk/>
          <pc:sldMk cId="2152942273" sldId="630"/>
        </pc:sldMkLst>
      </pc:sldChg>
      <pc:sldChg chg="del">
        <pc:chgData name="Leon Oliva, Gonzalo Andres" userId="25c63184-b25a-4d6a-a3c2-37c0cce8c921" providerId="ADAL" clId="{ED817957-36EF-4C5B-81D3-43F9BB5BC527}" dt="2019-09-12T22:03:53.534" v="6" actId="2696"/>
        <pc:sldMkLst>
          <pc:docMk/>
          <pc:sldMk cId="2840269889" sldId="631"/>
        </pc:sldMkLst>
      </pc:sldChg>
      <pc:sldChg chg="del">
        <pc:chgData name="Leon Oliva, Gonzalo Andres" userId="25c63184-b25a-4d6a-a3c2-37c0cce8c921" providerId="ADAL" clId="{ED817957-36EF-4C5B-81D3-43F9BB5BC527}" dt="2019-09-12T22:03:53.512" v="4" actId="2696"/>
        <pc:sldMkLst>
          <pc:docMk/>
          <pc:sldMk cId="2305588254" sldId="632"/>
        </pc:sldMkLst>
      </pc:sldChg>
    </pc:docChg>
  </pc:docChgLst>
  <pc:docChgLst>
    <pc:chgData name="Edwards Matte, Antonia" userId="S::aedwards@junji.cl::9ffc8135-0127-4ec2-8f8b-d7f40c97649c" providerId="AD" clId="Web-{F8F15C1D-68B1-BAE2-84C7-66D1989DB1D4}"/>
    <pc:docChg chg="modSld">
      <pc:chgData name="Edwards Matte, Antonia" userId="S::aedwards@junji.cl::9ffc8135-0127-4ec2-8f8b-d7f40c97649c" providerId="AD" clId="Web-{F8F15C1D-68B1-BAE2-84C7-66D1989DB1D4}" dt="2020-04-07T20:25:28.607" v="39"/>
      <pc:docMkLst>
        <pc:docMk/>
      </pc:docMkLst>
      <pc:sldChg chg="addSp delSp modSp">
        <pc:chgData name="Edwards Matte, Antonia" userId="S::aedwards@junji.cl::9ffc8135-0127-4ec2-8f8b-d7f40c97649c" providerId="AD" clId="Web-{F8F15C1D-68B1-BAE2-84C7-66D1989DB1D4}" dt="2020-04-07T20:24:55.998" v="32" actId="1076"/>
        <pc:sldMkLst>
          <pc:docMk/>
          <pc:sldMk cId="295754568" sldId="613"/>
        </pc:sldMkLst>
        <pc:spChg chg="mod">
          <ac:chgData name="Edwards Matte, Antonia" userId="S::aedwards@junji.cl::9ffc8135-0127-4ec2-8f8b-d7f40c97649c" providerId="AD" clId="Web-{F8F15C1D-68B1-BAE2-84C7-66D1989DB1D4}" dt="2020-04-07T20:23:49.718" v="18" actId="20577"/>
          <ac:spMkLst>
            <pc:docMk/>
            <pc:sldMk cId="295754568" sldId="613"/>
            <ac:spMk id="3" creationId="{BB41200A-4461-45F9-B946-4383F8900FD6}"/>
          </ac:spMkLst>
        </pc:spChg>
        <pc:spChg chg="del">
          <ac:chgData name="Edwards Matte, Antonia" userId="S::aedwards@junji.cl::9ffc8135-0127-4ec2-8f8b-d7f40c97649c" providerId="AD" clId="Web-{F8F15C1D-68B1-BAE2-84C7-66D1989DB1D4}" dt="2020-04-07T20:21:48.407" v="3"/>
          <ac:spMkLst>
            <pc:docMk/>
            <pc:sldMk cId="295754568" sldId="613"/>
            <ac:spMk id="5" creationId="{C2239AAD-C531-4EC0-A0AA-0F62C10891F3}"/>
          </ac:spMkLst>
        </pc:spChg>
        <pc:spChg chg="del mod">
          <ac:chgData name="Edwards Matte, Antonia" userId="S::aedwards@junji.cl::9ffc8135-0127-4ec2-8f8b-d7f40c97649c" providerId="AD" clId="Web-{F8F15C1D-68B1-BAE2-84C7-66D1989DB1D4}" dt="2020-04-07T20:24:20.389" v="28"/>
          <ac:spMkLst>
            <pc:docMk/>
            <pc:sldMk cId="295754568" sldId="613"/>
            <ac:spMk id="9" creationId="{CCF4209E-C85A-45EB-A9A6-BA913C93B92C}"/>
          </ac:spMkLst>
        </pc:spChg>
        <pc:spChg chg="del">
          <ac:chgData name="Edwards Matte, Antonia" userId="S::aedwards@junji.cl::9ffc8135-0127-4ec2-8f8b-d7f40c97649c" providerId="AD" clId="Web-{F8F15C1D-68B1-BAE2-84C7-66D1989DB1D4}" dt="2020-04-07T20:21:38.922" v="0"/>
          <ac:spMkLst>
            <pc:docMk/>
            <pc:sldMk cId="295754568" sldId="613"/>
            <ac:spMk id="10" creationId="{EA586B1C-8D4D-4C8F-9D5B-E07AE21C8616}"/>
          </ac:spMkLst>
        </pc:spChg>
        <pc:spChg chg="del">
          <ac:chgData name="Edwards Matte, Antonia" userId="S::aedwards@junji.cl::9ffc8135-0127-4ec2-8f8b-d7f40c97649c" providerId="AD" clId="Web-{F8F15C1D-68B1-BAE2-84C7-66D1989DB1D4}" dt="2020-04-07T20:21:50.563" v="4"/>
          <ac:spMkLst>
            <pc:docMk/>
            <pc:sldMk cId="295754568" sldId="613"/>
            <ac:spMk id="11" creationId="{D93C2450-93FA-4D24-BC08-85AEAF2FE90F}"/>
          </ac:spMkLst>
        </pc:spChg>
        <pc:spChg chg="del">
          <ac:chgData name="Edwards Matte, Antonia" userId="S::aedwards@junji.cl::9ffc8135-0127-4ec2-8f8b-d7f40c97649c" providerId="AD" clId="Web-{F8F15C1D-68B1-BAE2-84C7-66D1989DB1D4}" dt="2020-04-07T20:21:45.891" v="2"/>
          <ac:spMkLst>
            <pc:docMk/>
            <pc:sldMk cId="295754568" sldId="613"/>
            <ac:spMk id="12" creationId="{1F35B9C4-BC9D-4BBF-B139-E59346713717}"/>
          </ac:spMkLst>
        </pc:spChg>
        <pc:spChg chg="del">
          <ac:chgData name="Edwards Matte, Antonia" userId="S::aedwards@junji.cl::9ffc8135-0127-4ec2-8f8b-d7f40c97649c" providerId="AD" clId="Web-{F8F15C1D-68B1-BAE2-84C7-66D1989DB1D4}" dt="2020-04-07T20:21:42.110" v="1"/>
          <ac:spMkLst>
            <pc:docMk/>
            <pc:sldMk cId="295754568" sldId="613"/>
            <ac:spMk id="13" creationId="{7D7C9E91-58F9-4CFF-87C4-DF8D9C04F2EB}"/>
          </ac:spMkLst>
        </pc:spChg>
        <pc:spChg chg="add mod">
          <ac:chgData name="Edwards Matte, Antonia" userId="S::aedwards@junji.cl::9ffc8135-0127-4ec2-8f8b-d7f40c97649c" providerId="AD" clId="Web-{F8F15C1D-68B1-BAE2-84C7-66D1989DB1D4}" dt="2020-04-07T20:24:55.998" v="32" actId="1076"/>
          <ac:spMkLst>
            <pc:docMk/>
            <pc:sldMk cId="295754568" sldId="613"/>
            <ac:spMk id="14" creationId="{46E80E46-D2D6-42D1-BA24-2376522F8124}"/>
          </ac:spMkLst>
        </pc:spChg>
        <pc:picChg chg="del mod">
          <ac:chgData name="Edwards Matte, Antonia" userId="S::aedwards@junji.cl::9ffc8135-0127-4ec2-8f8b-d7f40c97649c" providerId="AD" clId="Web-{F8F15C1D-68B1-BAE2-84C7-66D1989DB1D4}" dt="2020-04-07T20:23:54.311" v="22"/>
          <ac:picMkLst>
            <pc:docMk/>
            <pc:sldMk cId="295754568" sldId="613"/>
            <ac:picMk id="4" creationId="{DAE98E00-7BCE-4235-AC2C-77C6C13FD034}"/>
          </ac:picMkLst>
        </pc:picChg>
        <pc:picChg chg="add mod">
          <ac:chgData name="Edwards Matte, Antonia" userId="S::aedwards@junji.cl::9ffc8135-0127-4ec2-8f8b-d7f40c97649c" providerId="AD" clId="Web-{F8F15C1D-68B1-BAE2-84C7-66D1989DB1D4}" dt="2020-04-07T20:24:50.576" v="31"/>
          <ac:picMkLst>
            <pc:docMk/>
            <pc:sldMk cId="295754568" sldId="613"/>
            <ac:picMk id="6" creationId="{76F85F5D-FC44-47FF-8838-33916D9531C7}"/>
          </ac:picMkLst>
        </pc:picChg>
      </pc:sldChg>
      <pc:sldChg chg="delSp modSp">
        <pc:chgData name="Edwards Matte, Antonia" userId="S::aedwards@junji.cl::9ffc8135-0127-4ec2-8f8b-d7f40c97649c" providerId="AD" clId="Web-{F8F15C1D-68B1-BAE2-84C7-66D1989DB1D4}" dt="2020-04-07T20:25:28.607" v="39"/>
        <pc:sldMkLst>
          <pc:docMk/>
          <pc:sldMk cId="1419494268" sldId="614"/>
        </pc:sldMkLst>
        <pc:spChg chg="del">
          <ac:chgData name="Edwards Matte, Antonia" userId="S::aedwards@junji.cl::9ffc8135-0127-4ec2-8f8b-d7f40c97649c" providerId="AD" clId="Web-{F8F15C1D-68B1-BAE2-84C7-66D1989DB1D4}" dt="2020-04-07T20:25:12.451" v="35"/>
          <ac:spMkLst>
            <pc:docMk/>
            <pc:sldMk cId="1419494268" sldId="614"/>
            <ac:spMk id="11" creationId="{F1CDD374-7833-408D-B8D1-D8771C2ECC44}"/>
          </ac:spMkLst>
        </pc:spChg>
        <pc:spChg chg="del">
          <ac:chgData name="Edwards Matte, Antonia" userId="S::aedwards@junji.cl::9ffc8135-0127-4ec2-8f8b-d7f40c97649c" providerId="AD" clId="Web-{F8F15C1D-68B1-BAE2-84C7-66D1989DB1D4}" dt="2020-04-07T20:25:06.608" v="33"/>
          <ac:spMkLst>
            <pc:docMk/>
            <pc:sldMk cId="1419494268" sldId="614"/>
            <ac:spMk id="12" creationId="{7077B754-B482-4890-856F-7EE613589FB5}"/>
          </ac:spMkLst>
        </pc:spChg>
        <pc:spChg chg="del mod">
          <ac:chgData name="Edwards Matte, Antonia" userId="S::aedwards@junji.cl::9ffc8135-0127-4ec2-8f8b-d7f40c97649c" providerId="AD" clId="Web-{F8F15C1D-68B1-BAE2-84C7-66D1989DB1D4}" dt="2020-04-07T20:25:28.607" v="39"/>
          <ac:spMkLst>
            <pc:docMk/>
            <pc:sldMk cId="1419494268" sldId="614"/>
            <ac:spMk id="13" creationId="{70C4B631-9226-440B-B7CF-AFAC923B1A6C}"/>
          </ac:spMkLst>
        </pc:spChg>
        <pc:spChg chg="del">
          <ac:chgData name="Edwards Matte, Antonia" userId="S::aedwards@junji.cl::9ffc8135-0127-4ec2-8f8b-d7f40c97649c" providerId="AD" clId="Web-{F8F15C1D-68B1-BAE2-84C7-66D1989DB1D4}" dt="2020-04-07T20:25:09.045" v="34"/>
          <ac:spMkLst>
            <pc:docMk/>
            <pc:sldMk cId="1419494268" sldId="614"/>
            <ac:spMk id="14" creationId="{31C39425-916A-4403-8896-953630EBAB73}"/>
          </ac:spMkLst>
        </pc:spChg>
        <pc:spChg chg="del">
          <ac:chgData name="Edwards Matte, Antonia" userId="S::aedwards@junji.cl::9ffc8135-0127-4ec2-8f8b-d7f40c97649c" providerId="AD" clId="Web-{F8F15C1D-68B1-BAE2-84C7-66D1989DB1D4}" dt="2020-04-07T20:25:19.139" v="36"/>
          <ac:spMkLst>
            <pc:docMk/>
            <pc:sldMk cId="1419494268" sldId="614"/>
            <ac:spMk id="15" creationId="{7BBF6763-CFF1-45C5-8D0D-EC23ECF550D3}"/>
          </ac:spMkLst>
        </pc:spChg>
        <pc:picChg chg="del">
          <ac:chgData name="Edwards Matte, Antonia" userId="S::aedwards@junji.cl::9ffc8135-0127-4ec2-8f8b-d7f40c97649c" providerId="AD" clId="Web-{F8F15C1D-68B1-BAE2-84C7-66D1989DB1D4}" dt="2020-04-07T20:25:26.139" v="38"/>
          <ac:picMkLst>
            <pc:docMk/>
            <pc:sldMk cId="1419494268" sldId="614"/>
            <ac:picMk id="8" creationId="{69BC861D-ED39-42F3-B31D-DDBAD0E23F1F}"/>
          </ac:picMkLst>
        </pc:picChg>
      </pc:sldChg>
    </pc:docChg>
  </pc:docChgLst>
  <pc:docChgLst>
    <pc:chgData name="Edwards Matte, Antonia" userId="9ffc8135-0127-4ec2-8f8b-d7f40c97649c" providerId="ADAL" clId="{85E479AB-F47A-44AF-B9ED-8797EC7F0133}"/>
    <pc:docChg chg="custSel addSld delSld modSld modSection">
      <pc:chgData name="Edwards Matte, Antonia" userId="9ffc8135-0127-4ec2-8f8b-d7f40c97649c" providerId="ADAL" clId="{85E479AB-F47A-44AF-B9ED-8797EC7F0133}" dt="2020-03-10T20:31:57.057" v="1502" actId="20577"/>
      <pc:docMkLst>
        <pc:docMk/>
      </pc:docMkLst>
      <pc:sldChg chg="del">
        <pc:chgData name="Edwards Matte, Antonia" userId="9ffc8135-0127-4ec2-8f8b-d7f40c97649c" providerId="ADAL" clId="{85E479AB-F47A-44AF-B9ED-8797EC7F0133}" dt="2020-03-02T17:54:46.879" v="2" actId="2696"/>
        <pc:sldMkLst>
          <pc:docMk/>
          <pc:sldMk cId="2138823276" sldId="610"/>
        </pc:sldMkLst>
      </pc:sldChg>
      <pc:sldChg chg="addSp delSp modSp">
        <pc:chgData name="Edwards Matte, Antonia" userId="9ffc8135-0127-4ec2-8f8b-d7f40c97649c" providerId="ADAL" clId="{85E479AB-F47A-44AF-B9ED-8797EC7F0133}" dt="2020-03-10T20:04:10.617" v="1292" actId="20577"/>
        <pc:sldMkLst>
          <pc:docMk/>
          <pc:sldMk cId="295754568" sldId="613"/>
        </pc:sldMkLst>
        <pc:spChg chg="mod">
          <ac:chgData name="Edwards Matte, Antonia" userId="9ffc8135-0127-4ec2-8f8b-d7f40c97649c" providerId="ADAL" clId="{85E479AB-F47A-44AF-B9ED-8797EC7F0133}" dt="2020-03-03T14:06:33.554" v="337" actId="1076"/>
          <ac:spMkLst>
            <pc:docMk/>
            <pc:sldMk cId="295754568" sldId="613"/>
            <ac:spMk id="2" creationId="{7B1D587F-C6BE-428E-B580-E3B80C7D7AF9}"/>
          </ac:spMkLst>
        </pc:spChg>
        <pc:spChg chg="mod">
          <ac:chgData name="Edwards Matte, Antonia" userId="9ffc8135-0127-4ec2-8f8b-d7f40c97649c" providerId="ADAL" clId="{85E479AB-F47A-44AF-B9ED-8797EC7F0133}" dt="2020-03-10T19:59:43.336" v="1127"/>
          <ac:spMkLst>
            <pc:docMk/>
            <pc:sldMk cId="295754568" sldId="613"/>
            <ac:spMk id="3" creationId="{BB41200A-4461-45F9-B946-4383F8900FD6}"/>
          </ac:spMkLst>
        </pc:spChg>
        <pc:spChg chg="add mod">
          <ac:chgData name="Edwards Matte, Antonia" userId="9ffc8135-0127-4ec2-8f8b-d7f40c97649c" providerId="ADAL" clId="{85E479AB-F47A-44AF-B9ED-8797EC7F0133}" dt="2020-03-10T20:00:02.215" v="1135" actId="1076"/>
          <ac:spMkLst>
            <pc:docMk/>
            <pc:sldMk cId="295754568" sldId="613"/>
            <ac:spMk id="5" creationId="{C2239AAD-C531-4EC0-A0AA-0F62C10891F3}"/>
          </ac:spMkLst>
        </pc:spChg>
        <pc:spChg chg="del">
          <ac:chgData name="Edwards Matte, Antonia" userId="9ffc8135-0127-4ec2-8f8b-d7f40c97649c" providerId="ADAL" clId="{85E479AB-F47A-44AF-B9ED-8797EC7F0133}" dt="2020-03-10T19:53:43.668" v="925" actId="478"/>
          <ac:spMkLst>
            <pc:docMk/>
            <pc:sldMk cId="295754568" sldId="613"/>
            <ac:spMk id="6" creationId="{CB42003F-EE94-4FDE-8EC8-D47CC77C8367}"/>
          </ac:spMkLst>
        </pc:spChg>
        <pc:spChg chg="add del mod">
          <ac:chgData name="Edwards Matte, Antonia" userId="9ffc8135-0127-4ec2-8f8b-d7f40c97649c" providerId="ADAL" clId="{85E479AB-F47A-44AF-B9ED-8797EC7F0133}" dt="2020-03-10T19:53:38.316" v="922" actId="478"/>
          <ac:spMkLst>
            <pc:docMk/>
            <pc:sldMk cId="295754568" sldId="613"/>
            <ac:spMk id="7" creationId="{2676490A-2F27-4FA5-8580-E8387578744C}"/>
          </ac:spMkLst>
        </pc:spChg>
        <pc:spChg chg="add mod">
          <ac:chgData name="Edwards Matte, Antonia" userId="9ffc8135-0127-4ec2-8f8b-d7f40c97649c" providerId="ADAL" clId="{85E479AB-F47A-44AF-B9ED-8797EC7F0133}" dt="2020-03-10T20:00:06.120" v="1136" actId="1076"/>
          <ac:spMkLst>
            <pc:docMk/>
            <pc:sldMk cId="295754568" sldId="613"/>
            <ac:spMk id="9" creationId="{CCF4209E-C85A-45EB-A9A6-BA913C93B92C}"/>
          </ac:spMkLst>
        </pc:spChg>
        <pc:spChg chg="add mod">
          <ac:chgData name="Edwards Matte, Antonia" userId="9ffc8135-0127-4ec2-8f8b-d7f40c97649c" providerId="ADAL" clId="{85E479AB-F47A-44AF-B9ED-8797EC7F0133}" dt="2020-03-10T19:59:59.440" v="1134" actId="1076"/>
          <ac:spMkLst>
            <pc:docMk/>
            <pc:sldMk cId="295754568" sldId="613"/>
            <ac:spMk id="10" creationId="{EA586B1C-8D4D-4C8F-9D5B-E07AE21C8616}"/>
          </ac:spMkLst>
        </pc:spChg>
        <pc:spChg chg="add mod">
          <ac:chgData name="Edwards Matte, Antonia" userId="9ffc8135-0127-4ec2-8f8b-d7f40c97649c" providerId="ADAL" clId="{85E479AB-F47A-44AF-B9ED-8797EC7F0133}" dt="2020-03-10T20:02:09.495" v="1225" actId="1076"/>
          <ac:spMkLst>
            <pc:docMk/>
            <pc:sldMk cId="295754568" sldId="613"/>
            <ac:spMk id="11" creationId="{D93C2450-93FA-4D24-BC08-85AEAF2FE90F}"/>
          </ac:spMkLst>
        </pc:spChg>
        <pc:spChg chg="add mod">
          <ac:chgData name="Edwards Matte, Antonia" userId="9ffc8135-0127-4ec2-8f8b-d7f40c97649c" providerId="ADAL" clId="{85E479AB-F47A-44AF-B9ED-8797EC7F0133}" dt="2020-03-10T20:03:58.182" v="1270" actId="20577"/>
          <ac:spMkLst>
            <pc:docMk/>
            <pc:sldMk cId="295754568" sldId="613"/>
            <ac:spMk id="12" creationId="{1F35B9C4-BC9D-4BBF-B139-E59346713717}"/>
          </ac:spMkLst>
        </pc:spChg>
        <pc:spChg chg="add mod">
          <ac:chgData name="Edwards Matte, Antonia" userId="9ffc8135-0127-4ec2-8f8b-d7f40c97649c" providerId="ADAL" clId="{85E479AB-F47A-44AF-B9ED-8797EC7F0133}" dt="2020-03-10T20:04:10.617" v="1292" actId="20577"/>
          <ac:spMkLst>
            <pc:docMk/>
            <pc:sldMk cId="295754568" sldId="613"/>
            <ac:spMk id="13" creationId="{7D7C9E91-58F9-4CFF-87C4-DF8D9C04F2EB}"/>
          </ac:spMkLst>
        </pc:spChg>
        <pc:picChg chg="add mod">
          <ac:chgData name="Edwards Matte, Antonia" userId="9ffc8135-0127-4ec2-8f8b-d7f40c97649c" providerId="ADAL" clId="{85E479AB-F47A-44AF-B9ED-8797EC7F0133}" dt="2020-03-10T19:59:53.633" v="1132" actId="1076"/>
          <ac:picMkLst>
            <pc:docMk/>
            <pc:sldMk cId="295754568" sldId="613"/>
            <ac:picMk id="4" creationId="{DAE98E00-7BCE-4235-AC2C-77C6C13FD034}"/>
          </ac:picMkLst>
        </pc:picChg>
        <pc:picChg chg="del">
          <ac:chgData name="Edwards Matte, Antonia" userId="9ffc8135-0127-4ec2-8f8b-d7f40c97649c" providerId="ADAL" clId="{85E479AB-F47A-44AF-B9ED-8797EC7F0133}" dt="2020-03-02T17:55:53.453" v="75" actId="478"/>
          <ac:picMkLst>
            <pc:docMk/>
            <pc:sldMk cId="295754568" sldId="613"/>
            <ac:picMk id="5" creationId="{5835A7FD-12E2-414E-9B3A-7596A2E463F1}"/>
          </ac:picMkLst>
        </pc:picChg>
        <pc:cxnChg chg="add mod">
          <ac:chgData name="Edwards Matte, Antonia" userId="9ffc8135-0127-4ec2-8f8b-d7f40c97649c" providerId="ADAL" clId="{85E479AB-F47A-44AF-B9ED-8797EC7F0133}" dt="2020-03-03T14:06:30.813" v="336" actId="1076"/>
          <ac:cxnSpMkLst>
            <pc:docMk/>
            <pc:sldMk cId="295754568" sldId="613"/>
            <ac:cxnSpMk id="8" creationId="{C1D94C06-86C3-4C64-8B64-EDC3DA1A7EC4}"/>
          </ac:cxnSpMkLst>
        </pc:cxnChg>
      </pc:sldChg>
      <pc:sldChg chg="addSp delSp modSp">
        <pc:chgData name="Edwards Matte, Antonia" userId="9ffc8135-0127-4ec2-8f8b-d7f40c97649c" providerId="ADAL" clId="{85E479AB-F47A-44AF-B9ED-8797EC7F0133}" dt="2020-03-10T20:03:04.640" v="1263" actId="1076"/>
        <pc:sldMkLst>
          <pc:docMk/>
          <pc:sldMk cId="1419494268" sldId="614"/>
        </pc:sldMkLst>
        <pc:spChg chg="del mod">
          <ac:chgData name="Edwards Matte, Antonia" userId="9ffc8135-0127-4ec2-8f8b-d7f40c97649c" providerId="ADAL" clId="{85E479AB-F47A-44AF-B9ED-8797EC7F0133}" dt="2020-03-02T17:58:44.012" v="221" actId="478"/>
          <ac:spMkLst>
            <pc:docMk/>
            <pc:sldMk cId="1419494268" sldId="614"/>
            <ac:spMk id="2" creationId="{7B1D587F-C6BE-428E-B580-E3B80C7D7AF9}"/>
          </ac:spMkLst>
        </pc:spChg>
        <pc:spChg chg="mod">
          <ac:chgData name="Edwards Matte, Antonia" userId="9ffc8135-0127-4ec2-8f8b-d7f40c97649c" providerId="ADAL" clId="{85E479AB-F47A-44AF-B9ED-8797EC7F0133}" dt="2020-03-10T20:02:59.962" v="1262" actId="20577"/>
          <ac:spMkLst>
            <pc:docMk/>
            <pc:sldMk cId="1419494268" sldId="614"/>
            <ac:spMk id="3" creationId="{BB41200A-4461-45F9-B946-4383F8900FD6}"/>
          </ac:spMkLst>
        </pc:spChg>
        <pc:spChg chg="add">
          <ac:chgData name="Edwards Matte, Antonia" userId="9ffc8135-0127-4ec2-8f8b-d7f40c97649c" providerId="ADAL" clId="{85E479AB-F47A-44AF-B9ED-8797EC7F0133}" dt="2020-03-02T17:58:36.717" v="219"/>
          <ac:spMkLst>
            <pc:docMk/>
            <pc:sldMk cId="1419494268" sldId="614"/>
            <ac:spMk id="6" creationId="{3F33C022-8340-4EB1-A2B5-B34F385D9842}"/>
          </ac:spMkLst>
        </pc:spChg>
        <pc:spChg chg="del">
          <ac:chgData name="Edwards Matte, Antonia" userId="9ffc8135-0127-4ec2-8f8b-d7f40c97649c" providerId="ADAL" clId="{85E479AB-F47A-44AF-B9ED-8797EC7F0133}" dt="2020-03-10T20:00:56.821" v="1143" actId="478"/>
          <ac:spMkLst>
            <pc:docMk/>
            <pc:sldMk cId="1419494268" sldId="614"/>
            <ac:spMk id="7" creationId="{68EE0EFE-7C45-4A88-8869-250C346FCC32}"/>
          </ac:spMkLst>
        </pc:spChg>
        <pc:spChg chg="add del mod">
          <ac:chgData name="Edwards Matte, Antonia" userId="9ffc8135-0127-4ec2-8f8b-d7f40c97649c" providerId="ADAL" clId="{85E479AB-F47A-44AF-B9ED-8797EC7F0133}" dt="2020-03-02T17:58:48.463" v="222" actId="478"/>
          <ac:spMkLst>
            <pc:docMk/>
            <pc:sldMk cId="1419494268" sldId="614"/>
            <ac:spMk id="8" creationId="{FAB56E7A-8371-487B-B12E-BF0BDC6925FE}"/>
          </ac:spMkLst>
        </pc:spChg>
        <pc:spChg chg="add del mod">
          <ac:chgData name="Edwards Matte, Antonia" userId="9ffc8135-0127-4ec2-8f8b-d7f40c97649c" providerId="ADAL" clId="{85E479AB-F47A-44AF-B9ED-8797EC7F0133}" dt="2020-03-10T20:00:54.062" v="1142" actId="478"/>
          <ac:spMkLst>
            <pc:docMk/>
            <pc:sldMk cId="1419494268" sldId="614"/>
            <ac:spMk id="10" creationId="{4723B478-9343-4ABC-B197-7AD2483F6154}"/>
          </ac:spMkLst>
        </pc:spChg>
        <pc:spChg chg="add">
          <ac:chgData name="Edwards Matte, Antonia" userId="9ffc8135-0127-4ec2-8f8b-d7f40c97649c" providerId="ADAL" clId="{85E479AB-F47A-44AF-B9ED-8797EC7F0133}" dt="2020-03-10T20:00:51.052" v="1141"/>
          <ac:spMkLst>
            <pc:docMk/>
            <pc:sldMk cId="1419494268" sldId="614"/>
            <ac:spMk id="11" creationId="{F1CDD374-7833-408D-B8D1-D8771C2ECC44}"/>
          </ac:spMkLst>
        </pc:spChg>
        <pc:spChg chg="add mod">
          <ac:chgData name="Edwards Matte, Antonia" userId="9ffc8135-0127-4ec2-8f8b-d7f40c97649c" providerId="ADAL" clId="{85E479AB-F47A-44AF-B9ED-8797EC7F0133}" dt="2020-03-10T20:03:04.640" v="1263" actId="1076"/>
          <ac:spMkLst>
            <pc:docMk/>
            <pc:sldMk cId="1419494268" sldId="614"/>
            <ac:spMk id="12" creationId="{7077B754-B482-4890-856F-7EE613589FB5}"/>
          </ac:spMkLst>
        </pc:spChg>
        <pc:spChg chg="add mod">
          <ac:chgData name="Edwards Matte, Antonia" userId="9ffc8135-0127-4ec2-8f8b-d7f40c97649c" providerId="ADAL" clId="{85E479AB-F47A-44AF-B9ED-8797EC7F0133}" dt="2020-03-10T20:01:12.208" v="1149" actId="14100"/>
          <ac:spMkLst>
            <pc:docMk/>
            <pc:sldMk cId="1419494268" sldId="614"/>
            <ac:spMk id="13" creationId="{70C4B631-9226-440B-B7CF-AFAC923B1A6C}"/>
          </ac:spMkLst>
        </pc:spChg>
        <pc:spChg chg="add mod">
          <ac:chgData name="Edwards Matte, Antonia" userId="9ffc8135-0127-4ec2-8f8b-d7f40c97649c" providerId="ADAL" clId="{85E479AB-F47A-44AF-B9ED-8797EC7F0133}" dt="2020-03-10T20:01:52.658" v="1219" actId="1076"/>
          <ac:spMkLst>
            <pc:docMk/>
            <pc:sldMk cId="1419494268" sldId="614"/>
            <ac:spMk id="14" creationId="{31C39425-916A-4403-8896-953630EBAB73}"/>
          </ac:spMkLst>
        </pc:spChg>
        <pc:spChg chg="add mod">
          <ac:chgData name="Edwards Matte, Antonia" userId="9ffc8135-0127-4ec2-8f8b-d7f40c97649c" providerId="ADAL" clId="{85E479AB-F47A-44AF-B9ED-8797EC7F0133}" dt="2020-03-10T20:01:38.401" v="1217" actId="1076"/>
          <ac:spMkLst>
            <pc:docMk/>
            <pc:sldMk cId="1419494268" sldId="614"/>
            <ac:spMk id="15" creationId="{7BBF6763-CFF1-45C5-8D0D-EC23ECF550D3}"/>
          </ac:spMkLst>
        </pc:spChg>
        <pc:picChg chg="del">
          <ac:chgData name="Edwards Matte, Antonia" userId="9ffc8135-0127-4ec2-8f8b-d7f40c97649c" providerId="ADAL" clId="{85E479AB-F47A-44AF-B9ED-8797EC7F0133}" dt="2020-03-10T20:00:45.348" v="1140" actId="478"/>
          <ac:picMkLst>
            <pc:docMk/>
            <pc:sldMk cId="1419494268" sldId="614"/>
            <ac:picMk id="4" creationId="{94DCAB88-9EE6-46CD-A78D-78CCD4CD6038}"/>
          </ac:picMkLst>
        </pc:picChg>
        <pc:picChg chg="add mod">
          <ac:chgData name="Edwards Matte, Antonia" userId="9ffc8135-0127-4ec2-8f8b-d7f40c97649c" providerId="ADAL" clId="{85E479AB-F47A-44AF-B9ED-8797EC7F0133}" dt="2020-03-10T20:01:08.303" v="1147" actId="1076"/>
          <ac:picMkLst>
            <pc:docMk/>
            <pc:sldMk cId="1419494268" sldId="614"/>
            <ac:picMk id="8" creationId="{69BC861D-ED39-42F3-B31D-DDBAD0E23F1F}"/>
          </ac:picMkLst>
        </pc:picChg>
        <pc:cxnChg chg="add mod">
          <ac:chgData name="Edwards Matte, Antonia" userId="9ffc8135-0127-4ec2-8f8b-d7f40c97649c" providerId="ADAL" clId="{85E479AB-F47A-44AF-B9ED-8797EC7F0133}" dt="2020-03-03T14:12:29.106" v="341" actId="1076"/>
          <ac:cxnSpMkLst>
            <pc:docMk/>
            <pc:sldMk cId="1419494268" sldId="614"/>
            <ac:cxnSpMk id="9" creationId="{25F7A5EA-D1C6-447C-82B0-B9975E5979E3}"/>
          </ac:cxnSpMkLst>
        </pc:cxnChg>
      </pc:sldChg>
      <pc:sldChg chg="addSp delSp modSp del">
        <pc:chgData name="Edwards Matte, Antonia" userId="9ffc8135-0127-4ec2-8f8b-d7f40c97649c" providerId="ADAL" clId="{85E479AB-F47A-44AF-B9ED-8797EC7F0133}" dt="2020-03-10T20:01:57.030" v="1220" actId="2696"/>
        <pc:sldMkLst>
          <pc:docMk/>
          <pc:sldMk cId="2593620702" sldId="615"/>
        </pc:sldMkLst>
        <pc:spChg chg="del">
          <ac:chgData name="Edwards Matte, Antonia" userId="9ffc8135-0127-4ec2-8f8b-d7f40c97649c" providerId="ADAL" clId="{85E479AB-F47A-44AF-B9ED-8797EC7F0133}" dt="2020-03-02T17:58:19.893" v="216" actId="478"/>
          <ac:spMkLst>
            <pc:docMk/>
            <pc:sldMk cId="2593620702" sldId="615"/>
            <ac:spMk id="2" creationId="{7B1D587F-C6BE-428E-B580-E3B80C7D7AF9}"/>
          </ac:spMkLst>
        </pc:spChg>
        <pc:spChg chg="del mod">
          <ac:chgData name="Edwards Matte, Antonia" userId="9ffc8135-0127-4ec2-8f8b-d7f40c97649c" providerId="ADAL" clId="{85E479AB-F47A-44AF-B9ED-8797EC7F0133}" dt="2020-03-10T20:00:10.774" v="1137" actId="478"/>
          <ac:spMkLst>
            <pc:docMk/>
            <pc:sldMk cId="2593620702" sldId="615"/>
            <ac:spMk id="3" creationId="{BB41200A-4461-45F9-B946-4383F8900FD6}"/>
          </ac:spMkLst>
        </pc:spChg>
        <pc:spChg chg="add mod">
          <ac:chgData name="Edwards Matte, Antonia" userId="9ffc8135-0127-4ec2-8f8b-d7f40c97649c" providerId="ADAL" clId="{85E479AB-F47A-44AF-B9ED-8797EC7F0133}" dt="2020-03-10T19:56:57.188" v="1029" actId="1076"/>
          <ac:spMkLst>
            <pc:docMk/>
            <pc:sldMk cId="2593620702" sldId="615"/>
            <ac:spMk id="4" creationId="{B92C74BD-D8B4-4D85-BD4E-368A6CC1B5F6}"/>
          </ac:spMkLst>
        </pc:spChg>
        <pc:spChg chg="add mod">
          <ac:chgData name="Edwards Matte, Antonia" userId="9ffc8135-0127-4ec2-8f8b-d7f40c97649c" providerId="ADAL" clId="{85E479AB-F47A-44AF-B9ED-8797EC7F0133}" dt="2020-03-10T19:59:17.936" v="1125" actId="208"/>
          <ac:spMkLst>
            <pc:docMk/>
            <pc:sldMk cId="2593620702" sldId="615"/>
            <ac:spMk id="5" creationId="{09E6D42F-DDD3-4ABB-A489-4D30538F0D94}"/>
          </ac:spMkLst>
        </pc:spChg>
        <pc:spChg chg="del">
          <ac:chgData name="Edwards Matte, Antonia" userId="9ffc8135-0127-4ec2-8f8b-d7f40c97649c" providerId="ADAL" clId="{85E479AB-F47A-44AF-B9ED-8797EC7F0133}" dt="2020-03-10T19:57:13.501" v="1035" actId="478"/>
          <ac:spMkLst>
            <pc:docMk/>
            <pc:sldMk cId="2593620702" sldId="615"/>
            <ac:spMk id="6" creationId="{CB42003F-EE94-4FDE-8EC8-D47CC77C8367}"/>
          </ac:spMkLst>
        </pc:spChg>
        <pc:spChg chg="add del">
          <ac:chgData name="Edwards Matte, Antonia" userId="9ffc8135-0127-4ec2-8f8b-d7f40c97649c" providerId="ADAL" clId="{85E479AB-F47A-44AF-B9ED-8797EC7F0133}" dt="2020-03-10T19:57:06.188" v="1032" actId="478"/>
          <ac:spMkLst>
            <pc:docMk/>
            <pc:sldMk cId="2593620702" sldId="615"/>
            <ac:spMk id="7" creationId="{E08462EA-5CF3-4143-BFD1-A1BF9E36EC43}"/>
          </ac:spMkLst>
        </pc:spChg>
        <pc:spChg chg="add mod">
          <ac:chgData name="Edwards Matte, Antonia" userId="9ffc8135-0127-4ec2-8f8b-d7f40c97649c" providerId="ADAL" clId="{85E479AB-F47A-44AF-B9ED-8797EC7F0133}" dt="2020-03-02T17:58:26.520" v="218" actId="1076"/>
          <ac:spMkLst>
            <pc:docMk/>
            <pc:sldMk cId="2593620702" sldId="615"/>
            <ac:spMk id="8" creationId="{84D95EFD-F4A6-48B1-B647-EC1C93D3C2BC}"/>
          </ac:spMkLst>
        </pc:spChg>
        <pc:spChg chg="add del mod">
          <ac:chgData name="Edwards Matte, Antonia" userId="9ffc8135-0127-4ec2-8f8b-d7f40c97649c" providerId="ADAL" clId="{85E479AB-F47A-44AF-B9ED-8797EC7F0133}" dt="2020-03-02T17:58:23.260" v="217" actId="478"/>
          <ac:spMkLst>
            <pc:docMk/>
            <pc:sldMk cId="2593620702" sldId="615"/>
            <ac:spMk id="9" creationId="{8DA6B53A-6EEB-4860-95CE-422B0809EF33}"/>
          </ac:spMkLst>
        </pc:spChg>
        <pc:spChg chg="add mod">
          <ac:chgData name="Edwards Matte, Antonia" userId="9ffc8135-0127-4ec2-8f8b-d7f40c97649c" providerId="ADAL" clId="{85E479AB-F47A-44AF-B9ED-8797EC7F0133}" dt="2020-03-10T19:59:01.808" v="1121" actId="1076"/>
          <ac:spMkLst>
            <pc:docMk/>
            <pc:sldMk cId="2593620702" sldId="615"/>
            <ac:spMk id="9" creationId="{ED9027D4-F1DF-45A1-8AF8-93C6B399F4D4}"/>
          </ac:spMkLst>
        </pc:spChg>
        <pc:spChg chg="add mod">
          <ac:chgData name="Edwards Matte, Antonia" userId="9ffc8135-0127-4ec2-8f8b-d7f40c97649c" providerId="ADAL" clId="{85E479AB-F47A-44AF-B9ED-8797EC7F0133}" dt="2020-03-10T19:57:30.504" v="1042" actId="1076"/>
          <ac:spMkLst>
            <pc:docMk/>
            <pc:sldMk cId="2593620702" sldId="615"/>
            <ac:spMk id="11" creationId="{D0CDB353-F466-471C-AB3D-D8FFF83DEF87}"/>
          </ac:spMkLst>
        </pc:spChg>
        <pc:spChg chg="add del mod">
          <ac:chgData name="Edwards Matte, Antonia" userId="9ffc8135-0127-4ec2-8f8b-d7f40c97649c" providerId="ADAL" clId="{85E479AB-F47A-44AF-B9ED-8797EC7F0133}" dt="2020-03-10T20:00:12.842" v="1138" actId="478"/>
          <ac:spMkLst>
            <pc:docMk/>
            <pc:sldMk cId="2593620702" sldId="615"/>
            <ac:spMk id="13" creationId="{76F68124-091C-4D2A-8221-A848961C7E0C}"/>
          </ac:spMkLst>
        </pc:spChg>
        <pc:picChg chg="add mod">
          <ac:chgData name="Edwards Matte, Antonia" userId="9ffc8135-0127-4ec2-8f8b-d7f40c97649c" providerId="ADAL" clId="{85E479AB-F47A-44AF-B9ED-8797EC7F0133}" dt="2020-03-10T19:57:19.887" v="1037" actId="1440"/>
          <ac:picMkLst>
            <pc:docMk/>
            <pc:sldMk cId="2593620702" sldId="615"/>
            <ac:picMk id="2" creationId="{CAC1A881-456E-4226-BEE3-0E7A6B2555A8}"/>
          </ac:picMkLst>
        </pc:picChg>
        <pc:picChg chg="del">
          <ac:chgData name="Edwards Matte, Antonia" userId="9ffc8135-0127-4ec2-8f8b-d7f40c97649c" providerId="ADAL" clId="{85E479AB-F47A-44AF-B9ED-8797EC7F0133}" dt="2020-03-02T17:57:57.925" v="211" actId="478"/>
          <ac:picMkLst>
            <pc:docMk/>
            <pc:sldMk cId="2593620702" sldId="615"/>
            <ac:picMk id="5" creationId="{5835A7FD-12E2-414E-9B3A-7596A2E463F1}"/>
          </ac:picMkLst>
        </pc:picChg>
        <pc:cxnChg chg="add mod">
          <ac:chgData name="Edwards Matte, Antonia" userId="9ffc8135-0127-4ec2-8f8b-d7f40c97649c" providerId="ADAL" clId="{85E479AB-F47A-44AF-B9ED-8797EC7F0133}" dt="2020-03-03T14:12:23.658" v="339" actId="1076"/>
          <ac:cxnSpMkLst>
            <pc:docMk/>
            <pc:sldMk cId="2593620702" sldId="615"/>
            <ac:cxnSpMk id="10" creationId="{A2FA2747-8A6B-42BC-AA44-FDE0C8103FC7}"/>
          </ac:cxnSpMkLst>
        </pc:cxnChg>
      </pc:sldChg>
      <pc:sldChg chg="addSp delSp modSp addCm delCm modCm">
        <pc:chgData name="Edwards Matte, Antonia" userId="9ffc8135-0127-4ec2-8f8b-d7f40c97649c" providerId="ADAL" clId="{85E479AB-F47A-44AF-B9ED-8797EC7F0133}" dt="2020-03-10T20:30:53.727" v="1334" actId="478"/>
        <pc:sldMkLst>
          <pc:docMk/>
          <pc:sldMk cId="2093796910" sldId="616"/>
        </pc:sldMkLst>
        <pc:spChg chg="del">
          <ac:chgData name="Edwards Matte, Antonia" userId="9ffc8135-0127-4ec2-8f8b-d7f40c97649c" providerId="ADAL" clId="{85E479AB-F47A-44AF-B9ED-8797EC7F0133}" dt="2020-03-02T17:59:01.407" v="224" actId="478"/>
          <ac:spMkLst>
            <pc:docMk/>
            <pc:sldMk cId="2093796910" sldId="616"/>
            <ac:spMk id="2" creationId="{7B1D587F-C6BE-428E-B580-E3B80C7D7AF9}"/>
          </ac:spMkLst>
        </pc:spChg>
        <pc:spChg chg="mod">
          <ac:chgData name="Edwards Matte, Antonia" userId="9ffc8135-0127-4ec2-8f8b-d7f40c97649c" providerId="ADAL" clId="{85E479AB-F47A-44AF-B9ED-8797EC7F0133}" dt="2020-03-09T18:10:56.117" v="920" actId="13926"/>
          <ac:spMkLst>
            <pc:docMk/>
            <pc:sldMk cId="2093796910" sldId="616"/>
            <ac:spMk id="3" creationId="{BB41200A-4461-45F9-B946-4383F8900FD6}"/>
          </ac:spMkLst>
        </pc:spChg>
        <pc:spChg chg="add del mod">
          <ac:chgData name="Edwards Matte, Antonia" userId="9ffc8135-0127-4ec2-8f8b-d7f40c97649c" providerId="ADAL" clId="{85E479AB-F47A-44AF-B9ED-8797EC7F0133}" dt="2020-03-02T17:59:05.338" v="225" actId="478"/>
          <ac:spMkLst>
            <pc:docMk/>
            <pc:sldMk cId="2093796910" sldId="616"/>
            <ac:spMk id="6" creationId="{B3184E24-C8AC-4344-B8DF-5D75A132E647}"/>
          </ac:spMkLst>
        </pc:spChg>
        <pc:spChg chg="del mod">
          <ac:chgData name="Edwards Matte, Antonia" userId="9ffc8135-0127-4ec2-8f8b-d7f40c97649c" providerId="ADAL" clId="{85E479AB-F47A-44AF-B9ED-8797EC7F0133}" dt="2020-03-10T20:07:29.807" v="1310" actId="478"/>
          <ac:spMkLst>
            <pc:docMk/>
            <pc:sldMk cId="2093796910" sldId="616"/>
            <ac:spMk id="7" creationId="{68EE0EFE-7C45-4A88-8869-250C346FCC32}"/>
          </ac:spMkLst>
        </pc:spChg>
        <pc:spChg chg="del mod">
          <ac:chgData name="Edwards Matte, Antonia" userId="9ffc8135-0127-4ec2-8f8b-d7f40c97649c" providerId="ADAL" clId="{85E479AB-F47A-44AF-B9ED-8797EC7F0133}" dt="2020-03-10T20:07:36.726" v="1313" actId="478"/>
          <ac:spMkLst>
            <pc:docMk/>
            <pc:sldMk cId="2093796910" sldId="616"/>
            <ac:spMk id="8" creationId="{6646E950-77B9-49AC-AC33-BCC59DFF8AB2}"/>
          </ac:spMkLst>
        </pc:spChg>
        <pc:spChg chg="del">
          <ac:chgData name="Edwards Matte, Antonia" userId="9ffc8135-0127-4ec2-8f8b-d7f40c97649c" providerId="ADAL" clId="{85E479AB-F47A-44AF-B9ED-8797EC7F0133}" dt="2020-03-10T20:24:40.218" v="1329" actId="478"/>
          <ac:spMkLst>
            <pc:docMk/>
            <pc:sldMk cId="2093796910" sldId="616"/>
            <ac:spMk id="9" creationId="{7FABECC8-3A4D-4458-BDF4-80E698442369}"/>
          </ac:spMkLst>
        </pc:spChg>
        <pc:spChg chg="add">
          <ac:chgData name="Edwards Matte, Antonia" userId="9ffc8135-0127-4ec2-8f8b-d7f40c97649c" providerId="ADAL" clId="{85E479AB-F47A-44AF-B9ED-8797EC7F0133}" dt="2020-03-02T17:58:55.904" v="223"/>
          <ac:spMkLst>
            <pc:docMk/>
            <pc:sldMk cId="2093796910" sldId="616"/>
            <ac:spMk id="10" creationId="{C7C06FA8-80AD-4F6A-A24F-BDBAC04D3439}"/>
          </ac:spMkLst>
        </pc:spChg>
        <pc:spChg chg="add mod">
          <ac:chgData name="Edwards Matte, Antonia" userId="9ffc8135-0127-4ec2-8f8b-d7f40c97649c" providerId="ADAL" clId="{85E479AB-F47A-44AF-B9ED-8797EC7F0133}" dt="2020-03-10T20:30:19.855" v="1331" actId="1076"/>
          <ac:spMkLst>
            <pc:docMk/>
            <pc:sldMk cId="2093796910" sldId="616"/>
            <ac:spMk id="12" creationId="{52F5328E-50BC-4F49-9DA6-FDABC0DBFD94}"/>
          </ac:spMkLst>
        </pc:spChg>
        <pc:spChg chg="add del">
          <ac:chgData name="Edwards Matte, Antonia" userId="9ffc8135-0127-4ec2-8f8b-d7f40c97649c" providerId="ADAL" clId="{85E479AB-F47A-44AF-B9ED-8797EC7F0133}" dt="2020-03-03T14:14:37.715" v="349"/>
          <ac:spMkLst>
            <pc:docMk/>
            <pc:sldMk cId="2093796910" sldId="616"/>
            <ac:spMk id="12" creationId="{B4472F41-F541-4021-A1ED-BBD3D8BC82A8}"/>
          </ac:spMkLst>
        </pc:spChg>
        <pc:spChg chg="add del mod">
          <ac:chgData name="Edwards Matte, Antonia" userId="9ffc8135-0127-4ec2-8f8b-d7f40c97649c" providerId="ADAL" clId="{85E479AB-F47A-44AF-B9ED-8797EC7F0133}" dt="2020-03-10T20:30:53.727" v="1334" actId="478"/>
          <ac:spMkLst>
            <pc:docMk/>
            <pc:sldMk cId="2093796910" sldId="616"/>
            <ac:spMk id="13" creationId="{0099B347-C04C-4626-91F7-32A7F60C0D9B}"/>
          </ac:spMkLst>
        </pc:spChg>
        <pc:spChg chg="add mod">
          <ac:chgData name="Edwards Matte, Antonia" userId="9ffc8135-0127-4ec2-8f8b-d7f40c97649c" providerId="ADAL" clId="{85E479AB-F47A-44AF-B9ED-8797EC7F0133}" dt="2020-03-10T20:30:27.942" v="1333" actId="1076"/>
          <ac:spMkLst>
            <pc:docMk/>
            <pc:sldMk cId="2093796910" sldId="616"/>
            <ac:spMk id="14" creationId="{825BBE4A-5B89-44FF-870D-A38AA1C2B4E3}"/>
          </ac:spMkLst>
        </pc:spChg>
        <pc:spChg chg="add mod">
          <ac:chgData name="Edwards Matte, Antonia" userId="9ffc8135-0127-4ec2-8f8b-d7f40c97649c" providerId="ADAL" clId="{85E479AB-F47A-44AF-B9ED-8797EC7F0133}" dt="2020-03-10T20:30:22.056" v="1332" actId="1076"/>
          <ac:spMkLst>
            <pc:docMk/>
            <pc:sldMk cId="2093796910" sldId="616"/>
            <ac:spMk id="15" creationId="{C1153258-89B3-46D1-BBA1-5FD97DD22818}"/>
          </ac:spMkLst>
        </pc:spChg>
        <pc:picChg chg="add mod">
          <ac:chgData name="Edwards Matte, Antonia" userId="9ffc8135-0127-4ec2-8f8b-d7f40c97649c" providerId="ADAL" clId="{85E479AB-F47A-44AF-B9ED-8797EC7F0133}" dt="2020-03-10T20:30:17.703" v="1330" actId="14100"/>
          <ac:picMkLst>
            <pc:docMk/>
            <pc:sldMk cId="2093796910" sldId="616"/>
            <ac:picMk id="2" creationId="{D797522E-C37B-4760-95D2-A95163520191}"/>
          </ac:picMkLst>
        </pc:picChg>
        <pc:picChg chg="del">
          <ac:chgData name="Edwards Matte, Antonia" userId="9ffc8135-0127-4ec2-8f8b-d7f40c97649c" providerId="ADAL" clId="{85E479AB-F47A-44AF-B9ED-8797EC7F0133}" dt="2020-03-10T20:06:15.095" v="1294" actId="478"/>
          <ac:picMkLst>
            <pc:docMk/>
            <pc:sldMk cId="2093796910" sldId="616"/>
            <ac:picMk id="5" creationId="{D4EA74FB-0BED-453D-884C-24B6D4E46D24}"/>
          </ac:picMkLst>
        </pc:picChg>
        <pc:cxnChg chg="add mod">
          <ac:chgData name="Edwards Matte, Antonia" userId="9ffc8135-0127-4ec2-8f8b-d7f40c97649c" providerId="ADAL" clId="{85E479AB-F47A-44AF-B9ED-8797EC7F0133}" dt="2020-03-03T14:12:36.378" v="343" actId="1076"/>
          <ac:cxnSpMkLst>
            <pc:docMk/>
            <pc:sldMk cId="2093796910" sldId="616"/>
            <ac:cxnSpMk id="11" creationId="{5B055EBE-C60C-4E25-9754-A4EED80D198B}"/>
          </ac:cxnSpMkLst>
        </pc:cxnChg>
      </pc:sldChg>
      <pc:sldChg chg="addSp delSp modSp addCm delCm modCm">
        <pc:chgData name="Edwards Matte, Antonia" userId="9ffc8135-0127-4ec2-8f8b-d7f40c97649c" providerId="ADAL" clId="{85E479AB-F47A-44AF-B9ED-8797EC7F0133}" dt="2020-03-10T20:31:39.799" v="1487" actId="20577"/>
        <pc:sldMkLst>
          <pc:docMk/>
          <pc:sldMk cId="1846852043" sldId="620"/>
        </pc:sldMkLst>
        <pc:spChg chg="del">
          <ac:chgData name="Edwards Matte, Antonia" userId="9ffc8135-0127-4ec2-8f8b-d7f40c97649c" providerId="ADAL" clId="{85E479AB-F47A-44AF-B9ED-8797EC7F0133}" dt="2020-03-02T18:00:03.955" v="227" actId="478"/>
          <ac:spMkLst>
            <pc:docMk/>
            <pc:sldMk cId="1846852043" sldId="620"/>
            <ac:spMk id="2" creationId="{7B1D587F-C6BE-428E-B580-E3B80C7D7AF9}"/>
          </ac:spMkLst>
        </pc:spChg>
        <pc:spChg chg="mod">
          <ac:chgData name="Edwards Matte, Antonia" userId="9ffc8135-0127-4ec2-8f8b-d7f40c97649c" providerId="ADAL" clId="{85E479AB-F47A-44AF-B9ED-8797EC7F0133}" dt="2020-03-10T20:31:39.799" v="1487" actId="20577"/>
          <ac:spMkLst>
            <pc:docMk/>
            <pc:sldMk cId="1846852043" sldId="620"/>
            <ac:spMk id="3" creationId="{BB41200A-4461-45F9-B946-4383F8900FD6}"/>
          </ac:spMkLst>
        </pc:spChg>
        <pc:spChg chg="add">
          <ac:chgData name="Edwards Matte, Antonia" userId="9ffc8135-0127-4ec2-8f8b-d7f40c97649c" providerId="ADAL" clId="{85E479AB-F47A-44AF-B9ED-8797EC7F0133}" dt="2020-03-02T18:00:00.022" v="226"/>
          <ac:spMkLst>
            <pc:docMk/>
            <pc:sldMk cId="1846852043" sldId="620"/>
            <ac:spMk id="4" creationId="{F0D4FC31-3D5C-42FA-B661-F62CA5E0F82A}"/>
          </ac:spMkLst>
        </pc:spChg>
        <pc:spChg chg="add del mod">
          <ac:chgData name="Edwards Matte, Antonia" userId="9ffc8135-0127-4ec2-8f8b-d7f40c97649c" providerId="ADAL" clId="{85E479AB-F47A-44AF-B9ED-8797EC7F0133}" dt="2020-03-02T18:00:08.020" v="228" actId="478"/>
          <ac:spMkLst>
            <pc:docMk/>
            <pc:sldMk cId="1846852043" sldId="620"/>
            <ac:spMk id="6" creationId="{3BCB979A-7735-4A94-937D-64F05EACC3A4}"/>
          </ac:spMkLst>
        </pc:spChg>
        <pc:cxnChg chg="add mod">
          <ac:chgData name="Edwards Matte, Antonia" userId="9ffc8135-0127-4ec2-8f8b-d7f40c97649c" providerId="ADAL" clId="{85E479AB-F47A-44AF-B9ED-8797EC7F0133}" dt="2020-03-03T14:12:44.490" v="345" actId="1076"/>
          <ac:cxnSpMkLst>
            <pc:docMk/>
            <pc:sldMk cId="1846852043" sldId="620"/>
            <ac:cxnSpMk id="7" creationId="{8D65E5BA-45F1-459D-A700-D59C8F8AC3B6}"/>
          </ac:cxnSpMkLst>
        </pc:cxnChg>
      </pc:sldChg>
      <pc:sldChg chg="modSp">
        <pc:chgData name="Edwards Matte, Antonia" userId="9ffc8135-0127-4ec2-8f8b-d7f40c97649c" providerId="ADAL" clId="{85E479AB-F47A-44AF-B9ED-8797EC7F0133}" dt="2020-03-10T20:31:57.057" v="1502" actId="20577"/>
        <pc:sldMkLst>
          <pc:docMk/>
          <pc:sldMk cId="1444841876" sldId="625"/>
        </pc:sldMkLst>
        <pc:spChg chg="mod">
          <ac:chgData name="Edwards Matte, Antonia" userId="9ffc8135-0127-4ec2-8f8b-d7f40c97649c" providerId="ADAL" clId="{85E479AB-F47A-44AF-B9ED-8797EC7F0133}" dt="2020-03-10T20:31:57.057" v="1502" actId="20577"/>
          <ac:spMkLst>
            <pc:docMk/>
            <pc:sldMk cId="1444841876" sldId="625"/>
            <ac:spMk id="4" creationId="{00000000-0000-0000-0000-000000000000}"/>
          </ac:spMkLst>
        </pc:spChg>
      </pc:sldChg>
      <pc:sldChg chg="del">
        <pc:chgData name="Edwards Matte, Antonia" userId="9ffc8135-0127-4ec2-8f8b-d7f40c97649c" providerId="ADAL" clId="{85E479AB-F47A-44AF-B9ED-8797EC7F0133}" dt="2020-03-02T17:54:45.688" v="1" actId="2696"/>
        <pc:sldMkLst>
          <pc:docMk/>
          <pc:sldMk cId="2891161751" sldId="628"/>
        </pc:sldMkLst>
      </pc:sldChg>
      <pc:sldChg chg="modSp">
        <pc:chgData name="Edwards Matte, Antonia" userId="9ffc8135-0127-4ec2-8f8b-d7f40c97649c" providerId="ADAL" clId="{85E479AB-F47A-44AF-B9ED-8797EC7F0133}" dt="2020-03-02T17:55:31.261" v="73" actId="20577"/>
        <pc:sldMkLst>
          <pc:docMk/>
          <pc:sldMk cId="1515123997" sldId="629"/>
        </pc:sldMkLst>
        <pc:spChg chg="mod">
          <ac:chgData name="Edwards Matte, Antonia" userId="9ffc8135-0127-4ec2-8f8b-d7f40c97649c" providerId="ADAL" clId="{85E479AB-F47A-44AF-B9ED-8797EC7F0133}" dt="2020-03-02T17:55:18.100" v="54" actId="20577"/>
          <ac:spMkLst>
            <pc:docMk/>
            <pc:sldMk cId="1515123997" sldId="629"/>
            <ac:spMk id="2" creationId="{00000000-0000-0000-0000-000000000000}"/>
          </ac:spMkLst>
        </pc:spChg>
        <pc:spChg chg="mod">
          <ac:chgData name="Edwards Matte, Antonia" userId="9ffc8135-0127-4ec2-8f8b-d7f40c97649c" providerId="ADAL" clId="{85E479AB-F47A-44AF-B9ED-8797EC7F0133}" dt="2020-03-02T17:55:31.261" v="73" actId="20577"/>
          <ac:spMkLst>
            <pc:docMk/>
            <pc:sldMk cId="1515123997" sldId="629"/>
            <ac:spMk id="4" creationId="{00000000-0000-0000-0000-000000000000}"/>
          </ac:spMkLst>
        </pc:spChg>
      </pc:sldChg>
      <pc:sldChg chg="add">
        <pc:chgData name="Edwards Matte, Antonia" userId="9ffc8135-0127-4ec2-8f8b-d7f40c97649c" providerId="ADAL" clId="{85E479AB-F47A-44AF-B9ED-8797EC7F0133}" dt="2020-03-02T17:54:43.162" v="0"/>
        <pc:sldMkLst>
          <pc:docMk/>
          <pc:sldMk cId="1030210021" sldId="630"/>
        </pc:sldMkLst>
      </pc:sldChg>
      <pc:sldChg chg="modSp add">
        <pc:chgData name="Edwards Matte, Antonia" userId="9ffc8135-0127-4ec2-8f8b-d7f40c97649c" providerId="ADAL" clId="{85E479AB-F47A-44AF-B9ED-8797EC7F0133}" dt="2020-03-02T17:55:02.409" v="4" actId="113"/>
        <pc:sldMkLst>
          <pc:docMk/>
          <pc:sldMk cId="2981754207" sldId="631"/>
        </pc:sldMkLst>
        <pc:spChg chg="mod">
          <ac:chgData name="Edwards Matte, Antonia" userId="9ffc8135-0127-4ec2-8f8b-d7f40c97649c" providerId="ADAL" clId="{85E479AB-F47A-44AF-B9ED-8797EC7F0133}" dt="2020-03-02T17:55:02.409" v="4" actId="113"/>
          <ac:spMkLst>
            <pc:docMk/>
            <pc:sldMk cId="2981754207" sldId="631"/>
            <ac:spMk id="3" creationId="{BB41200A-4461-45F9-B946-4383F8900FD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3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3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245691-C78D-4713-9C89-148E2BE5B8E6}" type="datetimeFigureOut">
              <a:rPr lang="es-CL" smtClean="0"/>
              <a:t>07-04-2020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760317"/>
            <a:ext cx="3038475" cy="463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9" y="8760317"/>
            <a:ext cx="3038475" cy="463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F51003-607D-41E5-BCA3-B71D8FB218C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06940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5008845-FF8B-421B-9FF9-A5CC8D5B4E52}" type="datetimeFigureOut">
              <a:rPr lang="es-CL" smtClean="0"/>
              <a:t>07-04-2020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431800" y="692150"/>
            <a:ext cx="61468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1103"/>
            <a:ext cx="5608320" cy="4150519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760606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760606"/>
            <a:ext cx="3037840" cy="46116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562449C-0D7B-430E-912C-D0C475B76E2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1567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AF03-7270-45C2-A683-C5E353EF01A5}" type="datetime4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April 7, 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7" name="Agrupar 5"/>
          <p:cNvGrpSpPr/>
          <p:nvPr userDrawn="1"/>
        </p:nvGrpSpPr>
        <p:grpSpPr>
          <a:xfrm>
            <a:off x="785376" y="1"/>
            <a:ext cx="2535936" cy="6858001"/>
            <a:chOff x="589032" y="0"/>
            <a:chExt cx="1901952" cy="6858001"/>
          </a:xfrm>
        </p:grpSpPr>
        <p:pic>
          <p:nvPicPr>
            <p:cNvPr id="8" name="Imagen 11" descr="LOGO BAJA.jpg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9032" y="4270248"/>
              <a:ext cx="1901952" cy="1725168"/>
            </a:xfrm>
            <a:prstGeom prst="rect">
              <a:avLst/>
            </a:prstGeom>
          </p:spPr>
        </p:pic>
        <p:pic>
          <p:nvPicPr>
            <p:cNvPr id="9" name="Imagen 4" descr="LOGO BAJA.jpg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7" t="50000" r="-127"/>
            <a:stretch/>
          </p:blipFill>
          <p:spPr>
            <a:xfrm>
              <a:off x="589032" y="5995417"/>
              <a:ext cx="1901952" cy="862584"/>
            </a:xfrm>
            <a:prstGeom prst="rect">
              <a:avLst/>
            </a:prstGeom>
          </p:spPr>
        </p:pic>
        <p:pic>
          <p:nvPicPr>
            <p:cNvPr id="10" name="Imagen 13" descr="LOGO BAJA.jpg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7" t="50000" r="-127" b="13494"/>
            <a:stretch/>
          </p:blipFill>
          <p:spPr>
            <a:xfrm>
              <a:off x="589032" y="5564124"/>
              <a:ext cx="1901952" cy="629781"/>
            </a:xfrm>
            <a:prstGeom prst="rect">
              <a:avLst/>
            </a:prstGeom>
          </p:spPr>
        </p:pic>
        <p:pic>
          <p:nvPicPr>
            <p:cNvPr id="11" name="Imagen 14" descr="LOGO BAJA.jpg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7" t="50000" r="-127" b="13494"/>
            <a:stretch/>
          </p:blipFill>
          <p:spPr>
            <a:xfrm>
              <a:off x="589032" y="818035"/>
              <a:ext cx="1901952" cy="629781"/>
            </a:xfrm>
            <a:prstGeom prst="rect">
              <a:avLst/>
            </a:prstGeom>
          </p:spPr>
        </p:pic>
        <p:pic>
          <p:nvPicPr>
            <p:cNvPr id="12" name="Imagen 15" descr="LOGO BAJA.jpg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7" t="50000" r="-127" b="13494"/>
            <a:stretch/>
          </p:blipFill>
          <p:spPr>
            <a:xfrm>
              <a:off x="589032" y="275484"/>
              <a:ext cx="1901952" cy="629781"/>
            </a:xfrm>
            <a:prstGeom prst="rect">
              <a:avLst/>
            </a:prstGeom>
          </p:spPr>
        </p:pic>
        <p:pic>
          <p:nvPicPr>
            <p:cNvPr id="13" name="Imagen 16" descr="LOGO BAJA.jpg"/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7" t="50000" r="-127" b="13494"/>
            <a:stretch/>
          </p:blipFill>
          <p:spPr>
            <a:xfrm>
              <a:off x="589032" y="0"/>
              <a:ext cx="1901952" cy="6297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31900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07/04/2020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727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07/04/2020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891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>
                <a:solidFill>
                  <a:prstClr val="black">
                    <a:tint val="75000"/>
                  </a:prstClr>
                </a:solidFill>
              </a:rPr>
              <a:t>Gobierno de Chile - JUNJI</a:t>
            </a:r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Imagen 5" descr="log ppt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159" y="6581775"/>
            <a:ext cx="2918984" cy="27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305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07/04/2020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376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07/04/2020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06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07/04/2020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083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07/04/2020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519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07/04/2020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703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07/04/2020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567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07/04/2020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655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457200"/>
              <a:t>07/04/2020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457200"/>
              <a:t>‹Nº›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683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79576" y="2132856"/>
            <a:ext cx="7772400" cy="1152128"/>
          </a:xfrm>
        </p:spPr>
        <p:txBody>
          <a:bodyPr>
            <a:noAutofit/>
          </a:bodyPr>
          <a:lstStyle/>
          <a:p>
            <a:r>
              <a:rPr lang="es-ES" sz="4000" b="1" dirty="0">
                <a:solidFill>
                  <a:srgbClr val="0070C0"/>
                </a:solidFill>
                <a:latin typeface="Calibri" panose="020F0502020204030204" pitchFamily="34" charset="0"/>
              </a:rPr>
              <a:t>Instructivo GESPARVU WEB</a:t>
            </a:r>
            <a:endParaRPr lang="es-ES" sz="3600" b="1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Subtítulo 2"/>
          <p:cNvSpPr>
            <a:spLocks noGrp="1"/>
          </p:cNvSpPr>
          <p:nvPr>
            <p:ph type="subTitle" idx="1"/>
          </p:nvPr>
        </p:nvSpPr>
        <p:spPr>
          <a:xfrm>
            <a:off x="10051976" y="6309320"/>
            <a:ext cx="1763733" cy="397958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s-ES" sz="18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Marzo de 2020</a:t>
            </a:r>
          </a:p>
        </p:txBody>
      </p:sp>
    </p:spTree>
    <p:extLst>
      <p:ext uri="{BB962C8B-B14F-4D97-AF65-F5344CB8AC3E}">
        <p14:creationId xmlns:p14="http://schemas.microsoft.com/office/powerpoint/2010/main" val="1030210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1D587F-C6BE-428E-B580-E3B80C7D7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092" y="87213"/>
            <a:ext cx="11377264" cy="1325563"/>
          </a:xfrm>
        </p:spPr>
        <p:txBody>
          <a:bodyPr>
            <a:normAutofit/>
          </a:bodyPr>
          <a:lstStyle/>
          <a:p>
            <a:r>
              <a:rPr lang="es-CL" sz="4000" dirty="0">
                <a:latin typeface="+mn-lt"/>
              </a:rPr>
              <a:t>CONSIDERACIONES GENERALES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41200A-4461-45F9-B946-4383F8900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1412776"/>
            <a:ext cx="11018440" cy="4764187"/>
          </a:xfrm>
        </p:spPr>
        <p:txBody>
          <a:bodyPr>
            <a:normAutofit/>
          </a:bodyPr>
          <a:lstStyle/>
          <a:p>
            <a:pPr algn="just"/>
            <a:r>
              <a:rPr lang="es-CL" dirty="0"/>
              <a:t>El foco de este primer módulo de GESPARVU WEB es el registro diario de asistencia.</a:t>
            </a:r>
          </a:p>
          <a:p>
            <a:pPr algn="just"/>
            <a:r>
              <a:rPr lang="es-CL" dirty="0"/>
              <a:t>Para un correcto registro de asistencia diaria, es fundamental que la nómina de párvulos se mantenga actualizada.</a:t>
            </a:r>
          </a:p>
          <a:p>
            <a:pPr algn="just"/>
            <a:r>
              <a:rPr lang="es-CL" dirty="0"/>
              <a:t>Para mantener la nómina de párvulos actualizada: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CL" dirty="0"/>
              <a:t>Si hay nuevos párvulos matriculados, se debe ingresar al módulo “Ingresar un Párvulo” y asignarlos al grupo que corresponda.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CL" b="1" dirty="0"/>
              <a:t>En caso de contar con párvulos que ya no se encuentren matriculados en el establecimiento, se debe ingresar al módulo “Retiro o Traslado de Párvulos”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CL" dirty="0"/>
              <a:t>Si un párvulo sigue matriculado en el establecimiento, pero cambió de grupo entonces se debe ingresar al módulo “Cambio de Grupo” para poder re asignarlo.</a:t>
            </a: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909CE3BE-2D41-40AC-82BE-42CE6A19A2D6}"/>
              </a:ext>
            </a:extLst>
          </p:cNvPr>
          <p:cNvCxnSpPr/>
          <p:nvPr/>
        </p:nvCxnSpPr>
        <p:spPr>
          <a:xfrm>
            <a:off x="335360" y="1052736"/>
            <a:ext cx="511256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1754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79576" y="2132856"/>
            <a:ext cx="7772400" cy="1152128"/>
          </a:xfrm>
        </p:spPr>
        <p:txBody>
          <a:bodyPr>
            <a:noAutofit/>
          </a:bodyPr>
          <a:lstStyle/>
          <a:p>
            <a:r>
              <a:rPr lang="es-ES" sz="4000" b="1" dirty="0">
                <a:solidFill>
                  <a:srgbClr val="0070C0"/>
                </a:solidFill>
                <a:latin typeface="Calibri" panose="020F0502020204030204" pitchFamily="34" charset="0"/>
              </a:rPr>
              <a:t>Retiro o Traslado de Párvulos</a:t>
            </a:r>
            <a:endParaRPr lang="es-ES" sz="3600" b="1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Subtítulo 2"/>
          <p:cNvSpPr>
            <a:spLocks noGrp="1"/>
          </p:cNvSpPr>
          <p:nvPr>
            <p:ph type="subTitle" idx="1"/>
          </p:nvPr>
        </p:nvSpPr>
        <p:spPr>
          <a:xfrm>
            <a:off x="10051976" y="6309320"/>
            <a:ext cx="1763733" cy="397958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s-ES" sz="18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Marzo de 2020</a:t>
            </a:r>
          </a:p>
        </p:txBody>
      </p:sp>
    </p:spTree>
    <p:extLst>
      <p:ext uri="{BB962C8B-B14F-4D97-AF65-F5344CB8AC3E}">
        <p14:creationId xmlns:p14="http://schemas.microsoft.com/office/powerpoint/2010/main" val="1515123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1D587F-C6BE-428E-B580-E3B80C7D7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175" y="222422"/>
            <a:ext cx="10515600" cy="1325563"/>
          </a:xfrm>
        </p:spPr>
        <p:txBody>
          <a:bodyPr/>
          <a:lstStyle/>
          <a:p>
            <a:r>
              <a:rPr lang="es-CL" b="1" dirty="0">
                <a:latin typeface="+mn-lt"/>
              </a:rPr>
              <a:t>Retiro o Traslado de Párvulos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41200A-4461-45F9-B946-4383F8900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4784"/>
            <a:ext cx="10515600" cy="469217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CL" dirty="0"/>
              <a:t>Para los casos de deserciones, retiros, egresos o eliminación de registro. Dirigirse al módulo “Retiro o Traslado de Párvulos”</a:t>
            </a:r>
          </a:p>
          <a:p>
            <a:r>
              <a:rPr lang="es-CL" dirty="0"/>
              <a:t>En este módulo buscar por nombre, RUN o IPE del párvulo. Una forma sencilla es simplemente copiando y pegando el párvulo desde el módulo de asistencia.</a:t>
            </a:r>
          </a:p>
          <a:p>
            <a:pPr marL="0" indent="0">
              <a:buNone/>
            </a:pPr>
            <a:endParaRPr lang="es-CL" dirty="0">
              <a:cs typeface="Calibri" panose="020F0502020204030204"/>
            </a:endParaRPr>
          </a:p>
          <a:p>
            <a:endParaRPr lang="es-CL" dirty="0"/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C1D94C06-86C3-4C64-8B64-EDC3DA1A7EC4}"/>
              </a:ext>
            </a:extLst>
          </p:cNvPr>
          <p:cNvCxnSpPr/>
          <p:nvPr/>
        </p:nvCxnSpPr>
        <p:spPr>
          <a:xfrm>
            <a:off x="191344" y="1340768"/>
            <a:ext cx="511256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n 6" descr="Captura de pantalla de un celular&#10;&#10;Descripción generada con confianza alta">
            <a:extLst>
              <a:ext uri="{FF2B5EF4-FFF2-40B4-BE49-F238E27FC236}">
                <a16:creationId xmlns:a16="http://schemas.microsoft.com/office/drawing/2014/main" id="{76F85F5D-FC44-47FF-8838-33916D9531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6966" y="3639317"/>
            <a:ext cx="5158596" cy="284302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4" name="Rectángulo 13">
            <a:extLst>
              <a:ext uri="{FF2B5EF4-FFF2-40B4-BE49-F238E27FC236}">
                <a16:creationId xmlns:a16="http://schemas.microsoft.com/office/drawing/2014/main" id="{46E80E46-D2D6-42D1-BA24-2376522F8124}"/>
              </a:ext>
            </a:extLst>
          </p:cNvPr>
          <p:cNvSpPr/>
          <p:nvPr/>
        </p:nvSpPr>
        <p:spPr>
          <a:xfrm>
            <a:off x="4712136" y="4422492"/>
            <a:ext cx="1949615" cy="83803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95754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41200A-4461-45F9-B946-4383F8900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9410" y="1178702"/>
            <a:ext cx="10515600" cy="4692179"/>
          </a:xfrm>
        </p:spPr>
        <p:txBody>
          <a:bodyPr/>
          <a:lstStyle/>
          <a:p>
            <a:r>
              <a:rPr lang="es-CL" dirty="0"/>
              <a:t>Una vez realizado lo anterior, verificar que el resultado entregado es el deseado</a:t>
            </a:r>
          </a:p>
          <a:p>
            <a:r>
              <a:rPr lang="es-CL" dirty="0"/>
              <a:t>Notar que no es posible realizar un retiro o traslado si este no aparece en los resultados de búsqueda.</a:t>
            </a:r>
          </a:p>
          <a:p>
            <a:r>
              <a:rPr lang="es-CL" dirty="0"/>
              <a:t>Si el resultado fue verificado, seleccionar el botón retiro o traslado.</a:t>
            </a:r>
          </a:p>
          <a:p>
            <a:endParaRPr lang="es-CL" dirty="0"/>
          </a:p>
          <a:p>
            <a:endParaRPr lang="es-CL" dirty="0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3F33C022-8340-4EB1-A2B5-B34F385D9842}"/>
              </a:ext>
            </a:extLst>
          </p:cNvPr>
          <p:cNvSpPr txBox="1">
            <a:spLocks/>
          </p:cNvSpPr>
          <p:nvPr/>
        </p:nvSpPr>
        <p:spPr>
          <a:xfrm>
            <a:off x="838200" y="-125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b="1" dirty="0">
                <a:latin typeface="+mn-lt"/>
              </a:rPr>
              <a:t>Retiro o Traslado de Párvulos</a:t>
            </a: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25F7A5EA-D1C6-447C-82B0-B9975E5979E3}"/>
              </a:ext>
            </a:extLst>
          </p:cNvPr>
          <p:cNvCxnSpPr/>
          <p:nvPr/>
        </p:nvCxnSpPr>
        <p:spPr>
          <a:xfrm>
            <a:off x="119336" y="1052736"/>
            <a:ext cx="511256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9494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41200A-4461-45F9-B946-4383F8900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1484784"/>
            <a:ext cx="5698087" cy="511256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CL" dirty="0"/>
              <a:t>En la siguiente pantalla seleccionar la fecha de cuando se realizó, efectivamente el retiro o traslado. (Mes en curso o mes anterior, si el retiro ocurrió antes de eso no encontrará la fecha disponible)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Seleccionar el motivo por cual se retira o traslada el párvulo (utilizando los mismos códigos utilizados en RTD y RAD)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Y, finalmente, seleccionar “Confirmar Retiro o Traslado”</a:t>
            </a:r>
          </a:p>
          <a:p>
            <a:endParaRPr lang="es-CL" dirty="0"/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C7C06FA8-80AD-4F6A-A24F-BDBAC04D3439}"/>
              </a:ext>
            </a:extLst>
          </p:cNvPr>
          <p:cNvSpPr txBox="1">
            <a:spLocks/>
          </p:cNvSpPr>
          <p:nvPr/>
        </p:nvSpPr>
        <p:spPr>
          <a:xfrm>
            <a:off x="838200" y="-125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b="1" dirty="0">
                <a:latin typeface="+mn-lt"/>
              </a:rPr>
              <a:t>Retiro o Traslado de Párvulos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5B055EBE-C60C-4E25-9754-A4EED80D198B}"/>
              </a:ext>
            </a:extLst>
          </p:cNvPr>
          <p:cNvCxnSpPr/>
          <p:nvPr/>
        </p:nvCxnSpPr>
        <p:spPr>
          <a:xfrm>
            <a:off x="191344" y="1052736"/>
            <a:ext cx="511256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n 1">
            <a:extLst>
              <a:ext uri="{FF2B5EF4-FFF2-40B4-BE49-F238E27FC236}">
                <a16:creationId xmlns:a16="http://schemas.microsoft.com/office/drawing/2014/main" id="{D797522E-C37B-4760-95D2-A951635201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9976" y="1484784"/>
            <a:ext cx="6102907" cy="374020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52F5328E-50BC-4F49-9DA6-FDABC0DBFD94}"/>
              </a:ext>
            </a:extLst>
          </p:cNvPr>
          <p:cNvSpPr/>
          <p:nvPr/>
        </p:nvSpPr>
        <p:spPr>
          <a:xfrm>
            <a:off x="8930076" y="2545956"/>
            <a:ext cx="2894679" cy="50432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825BBE4A-5B89-44FF-870D-A38AA1C2B4E3}"/>
              </a:ext>
            </a:extLst>
          </p:cNvPr>
          <p:cNvSpPr/>
          <p:nvPr/>
        </p:nvSpPr>
        <p:spPr>
          <a:xfrm>
            <a:off x="8613822" y="4304577"/>
            <a:ext cx="3210933" cy="49897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C1153258-89B3-46D1-BBA1-5FD97DD22818}"/>
              </a:ext>
            </a:extLst>
          </p:cNvPr>
          <p:cNvSpPr/>
          <p:nvPr/>
        </p:nvSpPr>
        <p:spPr>
          <a:xfrm>
            <a:off x="7320136" y="3235370"/>
            <a:ext cx="1946483" cy="38726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3796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41200A-4461-45F9-B946-4383F8900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4784"/>
            <a:ext cx="10515600" cy="4692179"/>
          </a:xfrm>
        </p:spPr>
        <p:txBody>
          <a:bodyPr>
            <a:normAutofit/>
          </a:bodyPr>
          <a:lstStyle/>
          <a:p>
            <a:pPr algn="just"/>
            <a:r>
              <a:rPr lang="es-CL" dirty="0"/>
              <a:t>Si no encuentra el párvulo que está buscando, es porque no aparece  en la nómina. En caso de que usted igual requiera realizar un retiro o traslado verifique que el párvulo esté presente en la base. Si está en la base y al buscarlo no lo encuentra, entonces contacte a la mesa de ayuda &lt;gesparvuweb@Junji.cl&gt;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F0D4FC31-3D5C-42FA-B661-F62CA5E0F82A}"/>
              </a:ext>
            </a:extLst>
          </p:cNvPr>
          <p:cNvSpPr txBox="1">
            <a:spLocks/>
          </p:cNvSpPr>
          <p:nvPr/>
        </p:nvSpPr>
        <p:spPr>
          <a:xfrm>
            <a:off x="838200" y="-125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b="1" dirty="0">
                <a:latin typeface="+mn-lt"/>
              </a:rPr>
              <a:t>Retiro o Traslado de Párvulos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8D65E5BA-45F1-459D-A700-D59C8F8AC3B6}"/>
              </a:ext>
            </a:extLst>
          </p:cNvPr>
          <p:cNvCxnSpPr/>
          <p:nvPr/>
        </p:nvCxnSpPr>
        <p:spPr>
          <a:xfrm>
            <a:off x="227686" y="1052736"/>
            <a:ext cx="511256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6852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79576" y="2132856"/>
            <a:ext cx="7772400" cy="1152128"/>
          </a:xfrm>
        </p:spPr>
        <p:txBody>
          <a:bodyPr>
            <a:noAutofit/>
          </a:bodyPr>
          <a:lstStyle/>
          <a:p>
            <a:r>
              <a:rPr lang="es-ES" sz="4000" b="1" dirty="0">
                <a:solidFill>
                  <a:srgbClr val="0070C0"/>
                </a:solidFill>
                <a:latin typeface="Calibri" panose="020F0502020204030204" pitchFamily="34" charset="0"/>
              </a:rPr>
              <a:t>Instructivo GESPARVU WEB</a:t>
            </a:r>
            <a:endParaRPr lang="es-ES" sz="3600" b="1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Subtítulo 2"/>
          <p:cNvSpPr>
            <a:spLocks noGrp="1"/>
          </p:cNvSpPr>
          <p:nvPr>
            <p:ph type="subTitle" idx="1"/>
          </p:nvPr>
        </p:nvSpPr>
        <p:spPr>
          <a:xfrm>
            <a:off x="10051976" y="6309320"/>
            <a:ext cx="1763733" cy="397958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s-ES" sz="18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Marzo de 2019</a:t>
            </a:r>
          </a:p>
        </p:txBody>
      </p:sp>
    </p:spTree>
    <p:extLst>
      <p:ext uri="{BB962C8B-B14F-4D97-AF65-F5344CB8AC3E}">
        <p14:creationId xmlns:p14="http://schemas.microsoft.com/office/powerpoint/2010/main" val="14448418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9CCF5B6A4F0B640BD749595C457895B" ma:contentTypeVersion="3" ma:contentTypeDescription="Crear nuevo documento." ma:contentTypeScope="" ma:versionID="1e9f8e398469627db877ea44f25cf6d4">
  <xsd:schema xmlns:xsd="http://www.w3.org/2001/XMLSchema" xmlns:xs="http://www.w3.org/2001/XMLSchema" xmlns:p="http://schemas.microsoft.com/office/2006/metadata/properties" xmlns:ns2="36158a4c-e04b-4377-9e8d-ff18ec8efd7c" targetNamespace="http://schemas.microsoft.com/office/2006/metadata/properties" ma:root="true" ma:fieldsID="f4568d28d0f02497d4185019a0daff33" ns2:_="">
    <xsd:import namespace="36158a4c-e04b-4377-9e8d-ff18ec8efd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158a4c-e04b-4377-9e8d-ff18ec8efd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28F24D9-3BF6-4112-B7FC-9143D7720A5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37A2279-9AEA-480A-A25A-79AB60CBB73F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36158a4c-e04b-4377-9e8d-ff18ec8efd7c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9436C16-6858-416C-A89A-6D0A942E7D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6158a4c-e04b-4377-9e8d-ff18ec8efd7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29769</TotalTime>
  <Words>439</Words>
  <Application>Microsoft Office PowerPoint</Application>
  <PresentationFormat>Panorámica</PresentationFormat>
  <Paragraphs>34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Instructivo GESPARVU WEB</vt:lpstr>
      <vt:lpstr>CONSIDERACIONES GENERALES</vt:lpstr>
      <vt:lpstr>Retiro o Traslado de Párvulos</vt:lpstr>
      <vt:lpstr>Retiro o Traslado de Párvulos</vt:lpstr>
      <vt:lpstr>Presentación de PowerPoint</vt:lpstr>
      <vt:lpstr>Presentación de PowerPoint</vt:lpstr>
      <vt:lpstr>Presentación de PowerPoint</vt:lpstr>
      <vt:lpstr>Instructivo GESPARVU WEB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Movimiento de Salida</dc:title>
  <dc:creator>Camila Silva</dc:creator>
  <cp:lastModifiedBy>Edwards Matte, Antonia</cp:lastModifiedBy>
  <cp:revision>1244</cp:revision>
  <cp:lastPrinted>2016-03-11T15:22:57Z</cp:lastPrinted>
  <dcterms:created xsi:type="dcterms:W3CDTF">2012-07-23T15:32:43Z</dcterms:created>
  <dcterms:modified xsi:type="dcterms:W3CDTF">2020-04-07T20:25:29Z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0x01010089CCF5B6A4F0B640BD749595C457895B</vt:lpwstr>
  </property>
</Properties>
</file>