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4"/>
  </p:sldMasterIdLst>
  <p:notesMasterIdLst>
    <p:notesMasterId r:id="rId14"/>
  </p:notesMasterIdLst>
  <p:handoutMasterIdLst>
    <p:handoutMasterId r:id="rId15"/>
  </p:handoutMasterIdLst>
  <p:sldIdLst>
    <p:sldId id="610" r:id="rId5"/>
    <p:sldId id="628" r:id="rId6"/>
    <p:sldId id="630" r:id="rId7"/>
    <p:sldId id="621" r:id="rId8"/>
    <p:sldId id="622" r:id="rId9"/>
    <p:sldId id="633" r:id="rId10"/>
    <p:sldId id="632" r:id="rId11"/>
    <p:sldId id="623" r:id="rId12"/>
    <p:sldId id="625" r:id="rId13"/>
  </p:sldIdLst>
  <p:sldSz cx="12192000" cy="6858000"/>
  <p:notesSz cx="7010400" cy="92233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F3FFA96-7766-425F-ABE8-3380A9F72C38}">
          <p14:sldIdLst>
            <p14:sldId id="610"/>
            <p14:sldId id="628"/>
          </p14:sldIdLst>
        </p14:section>
        <p14:section name="Sección sin título" id="{B35242BA-1195-402C-955F-D9A747DE600A}">
          <p14:sldIdLst>
            <p14:sldId id="630"/>
            <p14:sldId id="621"/>
            <p14:sldId id="622"/>
            <p14:sldId id="633"/>
            <p14:sldId id="632"/>
            <p14:sldId id="623"/>
            <p14:sldId id="6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ar Payas, Julieta" initials="VPJ" lastIdx="1" clrIdx="0"/>
  <p:cmAuthor id="1" name="Fischer Sierra, Daniela" initials="FSD" lastIdx="8" clrIdx="1">
    <p:extLst>
      <p:ext uri="{19B8F6BF-5375-455C-9EA6-DF929625EA0E}">
        <p15:presenceInfo xmlns:p15="http://schemas.microsoft.com/office/powerpoint/2012/main" userId="S-1-5-21-475038479-686149282-2012433476-1950" providerId="AD"/>
      </p:ext>
    </p:extLst>
  </p:cmAuthor>
  <p:cmAuthor id="2" name="Silva Garrido, Camila" initials="SGC" lastIdx="1" clrIdx="2">
    <p:extLst>
      <p:ext uri="{19B8F6BF-5375-455C-9EA6-DF929625EA0E}">
        <p15:presenceInfo xmlns:p15="http://schemas.microsoft.com/office/powerpoint/2012/main" userId="S-1-5-21-475038479-686149282-2012433476-10272" providerId="AD"/>
      </p:ext>
    </p:extLst>
  </p:cmAuthor>
  <p:cmAuthor id="3" name="Edwards Matte, Antonia" initials="EMA" lastIdx="3" clrIdx="3">
    <p:extLst>
      <p:ext uri="{19B8F6BF-5375-455C-9EA6-DF929625EA0E}">
        <p15:presenceInfo xmlns:p15="http://schemas.microsoft.com/office/powerpoint/2012/main" userId="S::aedwards@junji.cl::9ffc8135-0127-4ec2-8f8b-d7f40c9764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C00000"/>
    <a:srgbClr val="4BACC6"/>
    <a:srgbClr val="2F5597"/>
    <a:srgbClr val="71E0DD"/>
    <a:srgbClr val="C0F048"/>
    <a:srgbClr val="7FC6E9"/>
    <a:srgbClr val="0070C0"/>
    <a:srgbClr val="467EA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DB6B1-13AE-3BDC-552B-941039BB7CBA}" v="1" dt="2020-04-07T20:21:15.129"/>
    <p1510:client id="{99F36E52-E858-439E-B3E5-6ED870ECC03D}" v="36" dt="2020-03-12T18:20:05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5405" autoAdjust="0"/>
  </p:normalViewPr>
  <p:slideViewPr>
    <p:cSldViewPr>
      <p:cViewPr varScale="1">
        <p:scale>
          <a:sx n="58" d="100"/>
          <a:sy n="58" d="100"/>
        </p:scale>
        <p:origin x="9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512"/>
    </p:cViewPr>
  </p:sorterViewPr>
  <p:notesViewPr>
    <p:cSldViewPr>
      <p:cViewPr varScale="1">
        <p:scale>
          <a:sx n="67" d="100"/>
          <a:sy n="67" d="100"/>
        </p:scale>
        <p:origin x="3086" y="62"/>
      </p:cViewPr>
      <p:guideLst>
        <p:guide orient="horz" pos="2905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 Matte, Antonia" userId="9ffc8135-0127-4ec2-8f8b-d7f40c97649c" providerId="ADAL" clId="{99F36E52-E858-439E-B3E5-6ED870ECC03D}"/>
    <pc:docChg chg="undo custSel addSld modSld">
      <pc:chgData name="Edwards Matte, Antonia" userId="9ffc8135-0127-4ec2-8f8b-d7f40c97649c" providerId="ADAL" clId="{99F36E52-E858-439E-B3E5-6ED870ECC03D}" dt="2020-03-12T18:23:11.478" v="3107" actId="20577"/>
      <pc:docMkLst>
        <pc:docMk/>
      </pc:docMkLst>
      <pc:sldChg chg="modSp">
        <pc:chgData name="Edwards Matte, Antonia" userId="9ffc8135-0127-4ec2-8f8b-d7f40c97649c" providerId="ADAL" clId="{99F36E52-E858-439E-B3E5-6ED870ECC03D}" dt="2020-03-02T15:04:08.939" v="1508" actId="20577"/>
        <pc:sldMkLst>
          <pc:docMk/>
          <pc:sldMk cId="2138823276" sldId="610"/>
        </pc:sldMkLst>
        <pc:spChg chg="mod">
          <ac:chgData name="Edwards Matte, Antonia" userId="9ffc8135-0127-4ec2-8f8b-d7f40c97649c" providerId="ADAL" clId="{99F36E52-E858-439E-B3E5-6ED870ECC03D}" dt="2020-03-02T15:04:08.939" v="1508" actId="20577"/>
          <ac:spMkLst>
            <pc:docMk/>
            <pc:sldMk cId="2138823276" sldId="610"/>
            <ac:spMk id="4" creationId="{00000000-0000-0000-0000-000000000000}"/>
          </ac:spMkLst>
        </pc:spChg>
      </pc:sldChg>
      <pc:sldChg chg="addSp delSp modSp">
        <pc:chgData name="Edwards Matte, Antonia" userId="9ffc8135-0127-4ec2-8f8b-d7f40c97649c" providerId="ADAL" clId="{99F36E52-E858-439E-B3E5-6ED870ECC03D}" dt="2020-03-12T18:18:40.686" v="2758" actId="20577"/>
        <pc:sldMkLst>
          <pc:docMk/>
          <pc:sldMk cId="863766038" sldId="621"/>
        </pc:sldMkLst>
        <pc:spChg chg="mod">
          <ac:chgData name="Edwards Matte, Antonia" userId="9ffc8135-0127-4ec2-8f8b-d7f40c97649c" providerId="ADAL" clId="{99F36E52-E858-439E-B3E5-6ED870ECC03D}" dt="2020-03-02T15:13:57.617" v="1612" actId="1076"/>
          <ac:spMkLst>
            <pc:docMk/>
            <pc:sldMk cId="863766038" sldId="621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99F36E52-E858-439E-B3E5-6ED870ECC03D}" dt="2020-03-12T18:18:40.686" v="2758" actId="20577"/>
          <ac:spMkLst>
            <pc:docMk/>
            <pc:sldMk cId="863766038" sldId="621"/>
            <ac:spMk id="3" creationId="{BB41200A-4461-45F9-B946-4383F8900FD6}"/>
          </ac:spMkLst>
        </pc:spChg>
        <pc:spChg chg="del">
          <ac:chgData name="Edwards Matte, Antonia" userId="9ffc8135-0127-4ec2-8f8b-d7f40c97649c" providerId="ADAL" clId="{99F36E52-E858-439E-B3E5-6ED870ECC03D}" dt="2020-03-02T15:11:45.907" v="1581" actId="478"/>
          <ac:spMkLst>
            <pc:docMk/>
            <pc:sldMk cId="863766038" sldId="621"/>
            <ac:spMk id="5" creationId="{7D12603F-8C8F-47CB-BF7C-C2E9E3D81A02}"/>
          </ac:spMkLst>
        </pc:spChg>
        <pc:spChg chg="add del mod">
          <ac:chgData name="Edwards Matte, Antonia" userId="9ffc8135-0127-4ec2-8f8b-d7f40c97649c" providerId="ADAL" clId="{99F36E52-E858-439E-B3E5-6ED870ECC03D}" dt="2020-03-10T20:36:06.656" v="1924" actId="478"/>
          <ac:spMkLst>
            <pc:docMk/>
            <pc:sldMk cId="863766038" sldId="621"/>
            <ac:spMk id="7" creationId="{D72FF124-6AE2-47F4-ACCE-2BAC6F38E5A8}"/>
          </ac:spMkLst>
        </pc:spChg>
        <pc:spChg chg="add mod">
          <ac:chgData name="Edwards Matte, Antonia" userId="9ffc8135-0127-4ec2-8f8b-d7f40c97649c" providerId="ADAL" clId="{99F36E52-E858-439E-B3E5-6ED870ECC03D}" dt="2020-03-12T18:17:04.774" v="2704" actId="1076"/>
          <ac:spMkLst>
            <pc:docMk/>
            <pc:sldMk cId="863766038" sldId="621"/>
            <ac:spMk id="9" creationId="{34BB5254-56A5-491C-9B30-2B79F8AB7648}"/>
          </ac:spMkLst>
        </pc:spChg>
        <pc:spChg chg="add mod">
          <ac:chgData name="Edwards Matte, Antonia" userId="9ffc8135-0127-4ec2-8f8b-d7f40c97649c" providerId="ADAL" clId="{99F36E52-E858-439E-B3E5-6ED870ECC03D}" dt="2020-03-12T18:17:23.782" v="2707" actId="1076"/>
          <ac:spMkLst>
            <pc:docMk/>
            <pc:sldMk cId="863766038" sldId="621"/>
            <ac:spMk id="10" creationId="{B41254D7-E6A9-49C6-8768-49A8B4B10989}"/>
          </ac:spMkLst>
        </pc:spChg>
        <pc:picChg chg="del">
          <ac:chgData name="Edwards Matte, Antonia" userId="9ffc8135-0127-4ec2-8f8b-d7f40c97649c" providerId="ADAL" clId="{99F36E52-E858-439E-B3E5-6ED870ECC03D}" dt="2020-03-02T15:11:34.435" v="1575" actId="478"/>
          <ac:picMkLst>
            <pc:docMk/>
            <pc:sldMk cId="863766038" sldId="621"/>
            <ac:picMk id="4" creationId="{15D0760C-8568-4F19-8362-81A79965373E}"/>
          </ac:picMkLst>
        </pc:picChg>
        <pc:picChg chg="add mod">
          <ac:chgData name="Edwards Matte, Antonia" userId="9ffc8135-0127-4ec2-8f8b-d7f40c97649c" providerId="ADAL" clId="{99F36E52-E858-439E-B3E5-6ED870ECC03D}" dt="2020-03-12T18:17:32.093" v="2708" actId="1076"/>
          <ac:picMkLst>
            <pc:docMk/>
            <pc:sldMk cId="863766038" sldId="621"/>
            <ac:picMk id="4" creationId="{E8B177CE-FC99-4E49-8B83-91840CACA024}"/>
          </ac:picMkLst>
        </pc:picChg>
        <pc:picChg chg="add del mod">
          <ac:chgData name="Edwards Matte, Antonia" userId="9ffc8135-0127-4ec2-8f8b-d7f40c97649c" providerId="ADAL" clId="{99F36E52-E858-439E-B3E5-6ED870ECC03D}" dt="2020-03-10T20:36:02.203" v="1922" actId="478"/>
          <ac:picMkLst>
            <pc:docMk/>
            <pc:sldMk cId="863766038" sldId="621"/>
            <ac:picMk id="6" creationId="{103643F1-89AC-4071-B7BA-378EE0EC5672}"/>
          </ac:picMkLst>
        </pc:picChg>
        <pc:cxnChg chg="add mod">
          <ac:chgData name="Edwards Matte, Antonia" userId="9ffc8135-0127-4ec2-8f8b-d7f40c97649c" providerId="ADAL" clId="{99F36E52-E858-439E-B3E5-6ED870ECC03D}" dt="2020-03-02T15:13:46.401" v="1609" actId="1076"/>
          <ac:cxnSpMkLst>
            <pc:docMk/>
            <pc:sldMk cId="863766038" sldId="621"/>
            <ac:cxnSpMk id="8" creationId="{1F764D11-1DB4-4FE7-9B9C-0A6E184E5581}"/>
          </ac:cxnSpMkLst>
        </pc:cxnChg>
      </pc:sldChg>
      <pc:sldChg chg="addSp delSp modSp">
        <pc:chgData name="Edwards Matte, Antonia" userId="9ffc8135-0127-4ec2-8f8b-d7f40c97649c" providerId="ADAL" clId="{99F36E52-E858-439E-B3E5-6ED870ECC03D}" dt="2020-03-12T18:19:13.866" v="2864" actId="20577"/>
        <pc:sldMkLst>
          <pc:docMk/>
          <pc:sldMk cId="1010228637" sldId="622"/>
        </pc:sldMkLst>
        <pc:spChg chg="mod">
          <ac:chgData name="Edwards Matte, Antonia" userId="9ffc8135-0127-4ec2-8f8b-d7f40c97649c" providerId="ADAL" clId="{99F36E52-E858-439E-B3E5-6ED870ECC03D}" dt="2020-03-02T15:14:13.497" v="1614" actId="1076"/>
          <ac:spMkLst>
            <pc:docMk/>
            <pc:sldMk cId="1010228637" sldId="622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99F36E52-E858-439E-B3E5-6ED870ECC03D}" dt="2020-03-12T18:19:13.866" v="2864" actId="20577"/>
          <ac:spMkLst>
            <pc:docMk/>
            <pc:sldMk cId="1010228637" sldId="622"/>
            <ac:spMk id="3" creationId="{BB41200A-4461-45F9-B946-4383F8900FD6}"/>
          </ac:spMkLst>
        </pc:spChg>
        <pc:spChg chg="del">
          <ac:chgData name="Edwards Matte, Antonia" userId="9ffc8135-0127-4ec2-8f8b-d7f40c97649c" providerId="ADAL" clId="{99F36E52-E858-439E-B3E5-6ED870ECC03D}" dt="2020-03-02T15:14:59.532" v="1623" actId="478"/>
          <ac:spMkLst>
            <pc:docMk/>
            <pc:sldMk cId="1010228637" sldId="622"/>
            <ac:spMk id="5" creationId="{7D12603F-8C8F-47CB-BF7C-C2E9E3D81A02}"/>
          </ac:spMkLst>
        </pc:spChg>
        <pc:spChg chg="del">
          <ac:chgData name="Edwards Matte, Antonia" userId="9ffc8135-0127-4ec2-8f8b-d7f40c97649c" providerId="ADAL" clId="{99F36E52-E858-439E-B3E5-6ED870ECC03D}" dt="2020-03-02T15:14:53.106" v="1620" actId="478"/>
          <ac:spMkLst>
            <pc:docMk/>
            <pc:sldMk cId="1010228637" sldId="622"/>
            <ac:spMk id="6" creationId="{51B60A2E-A8F5-44E2-9C66-B1D35AF067F3}"/>
          </ac:spMkLst>
        </pc:spChg>
        <pc:spChg chg="add del mod">
          <ac:chgData name="Edwards Matte, Antonia" userId="9ffc8135-0127-4ec2-8f8b-d7f40c97649c" providerId="ADAL" clId="{99F36E52-E858-439E-B3E5-6ED870ECC03D}" dt="2020-03-10T20:37:10.708" v="1935" actId="478"/>
          <ac:spMkLst>
            <pc:docMk/>
            <pc:sldMk cId="1010228637" sldId="622"/>
            <ac:spMk id="9" creationId="{3E9A36A0-C12E-4374-8083-59F448670714}"/>
          </ac:spMkLst>
        </pc:spChg>
        <pc:spChg chg="add del mod">
          <ac:chgData name="Edwards Matte, Antonia" userId="9ffc8135-0127-4ec2-8f8b-d7f40c97649c" providerId="ADAL" clId="{99F36E52-E858-439E-B3E5-6ED870ECC03D}" dt="2020-03-12T18:15:01.068" v="2579" actId="478"/>
          <ac:spMkLst>
            <pc:docMk/>
            <pc:sldMk cId="1010228637" sldId="622"/>
            <ac:spMk id="10" creationId="{3A3D271D-B542-45CA-95B3-5D6D442B2F0A}"/>
          </ac:spMkLst>
        </pc:spChg>
        <pc:spChg chg="add mod">
          <ac:chgData name="Edwards Matte, Antonia" userId="9ffc8135-0127-4ec2-8f8b-d7f40c97649c" providerId="ADAL" clId="{99F36E52-E858-439E-B3E5-6ED870ECC03D}" dt="2020-03-12T18:16:06.805" v="2689" actId="1076"/>
          <ac:spMkLst>
            <pc:docMk/>
            <pc:sldMk cId="1010228637" sldId="622"/>
            <ac:spMk id="11" creationId="{4992B672-4CFC-4616-81B4-C7D25F326002}"/>
          </ac:spMkLst>
        </pc:spChg>
        <pc:spChg chg="add mod">
          <ac:chgData name="Edwards Matte, Antonia" userId="9ffc8135-0127-4ec2-8f8b-d7f40c97649c" providerId="ADAL" clId="{99F36E52-E858-439E-B3E5-6ED870ECC03D}" dt="2020-03-12T18:16:12.206" v="2690" actId="1076"/>
          <ac:spMkLst>
            <pc:docMk/>
            <pc:sldMk cId="1010228637" sldId="622"/>
            <ac:spMk id="12" creationId="{4FACAF4B-9836-4EC4-82D2-8DDC24106323}"/>
          </ac:spMkLst>
        </pc:spChg>
        <pc:picChg chg="del">
          <ac:chgData name="Edwards Matte, Antonia" userId="9ffc8135-0127-4ec2-8f8b-d7f40c97649c" providerId="ADAL" clId="{99F36E52-E858-439E-B3E5-6ED870ECC03D}" dt="2020-03-02T15:14:36.256" v="1615" actId="478"/>
          <ac:picMkLst>
            <pc:docMk/>
            <pc:sldMk cId="1010228637" sldId="622"/>
            <ac:picMk id="4" creationId="{15D0760C-8568-4F19-8362-81A79965373E}"/>
          </ac:picMkLst>
        </pc:picChg>
        <pc:picChg chg="add mod">
          <ac:chgData name="Edwards Matte, Antonia" userId="9ffc8135-0127-4ec2-8f8b-d7f40c97649c" providerId="ADAL" clId="{99F36E52-E858-439E-B3E5-6ED870ECC03D}" dt="2020-03-12T18:16:03.711" v="2688" actId="1076"/>
          <ac:picMkLst>
            <pc:docMk/>
            <pc:sldMk cId="1010228637" sldId="622"/>
            <ac:picMk id="4" creationId="{191AACE9-55E2-4A0F-BDF2-B18EAE7C63A0}"/>
          </ac:picMkLst>
        </pc:picChg>
        <pc:picChg chg="add del mod">
          <ac:chgData name="Edwards Matte, Antonia" userId="9ffc8135-0127-4ec2-8f8b-d7f40c97649c" providerId="ADAL" clId="{99F36E52-E858-439E-B3E5-6ED870ECC03D}" dt="2020-03-10T20:37:05.402" v="1932" actId="478"/>
          <ac:picMkLst>
            <pc:docMk/>
            <pc:sldMk cId="1010228637" sldId="622"/>
            <ac:picMk id="8" creationId="{44C33FAF-9A0A-4912-BCF4-0A3D2EBA8963}"/>
          </ac:picMkLst>
        </pc:picChg>
        <pc:cxnChg chg="add mod">
          <ac:chgData name="Edwards Matte, Antonia" userId="9ffc8135-0127-4ec2-8f8b-d7f40c97649c" providerId="ADAL" clId="{99F36E52-E858-439E-B3E5-6ED870ECC03D}" dt="2020-03-02T15:13:51.401" v="1611" actId="1076"/>
          <ac:cxnSpMkLst>
            <pc:docMk/>
            <pc:sldMk cId="1010228637" sldId="622"/>
            <ac:cxnSpMk id="7" creationId="{1EB3C517-E5AC-468B-9669-63C145524E04}"/>
          </ac:cxnSpMkLst>
        </pc:cxnChg>
      </pc:sldChg>
      <pc:sldChg chg="addSp modSp addCm delCm modCm">
        <pc:chgData name="Edwards Matte, Antonia" userId="9ffc8135-0127-4ec2-8f8b-d7f40c97649c" providerId="ADAL" clId="{99F36E52-E858-439E-B3E5-6ED870ECC03D}" dt="2020-03-12T18:10:30.476" v="2484" actId="123"/>
        <pc:sldMkLst>
          <pc:docMk/>
          <pc:sldMk cId="91581713" sldId="623"/>
        </pc:sldMkLst>
        <pc:spChg chg="mod">
          <ac:chgData name="Edwards Matte, Antonia" userId="9ffc8135-0127-4ec2-8f8b-d7f40c97649c" providerId="ADAL" clId="{99F36E52-E858-439E-B3E5-6ED870ECC03D}" dt="2020-03-02T15:58:50.151" v="1747" actId="20577"/>
          <ac:spMkLst>
            <pc:docMk/>
            <pc:sldMk cId="91581713" sldId="623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99F36E52-E858-439E-B3E5-6ED870ECC03D}" dt="2020-03-12T18:10:30.476" v="2484" actId="123"/>
          <ac:spMkLst>
            <pc:docMk/>
            <pc:sldMk cId="91581713" sldId="623"/>
            <ac:spMk id="3" creationId="{BB41200A-4461-45F9-B946-4383F8900FD6}"/>
          </ac:spMkLst>
        </pc:spChg>
        <pc:cxnChg chg="add mod">
          <ac:chgData name="Edwards Matte, Antonia" userId="9ffc8135-0127-4ec2-8f8b-d7f40c97649c" providerId="ADAL" clId="{99F36E52-E858-439E-B3E5-6ED870ECC03D}" dt="2020-03-02T15:59:03.151" v="1749" actId="1076"/>
          <ac:cxnSpMkLst>
            <pc:docMk/>
            <pc:sldMk cId="91581713" sldId="623"/>
            <ac:cxnSpMk id="4" creationId="{C18930B9-5C1A-4E3B-9EEE-94022C3D055C}"/>
          </ac:cxnSpMkLst>
        </pc:cxnChg>
      </pc:sldChg>
      <pc:sldChg chg="addSp delSp modSp">
        <pc:chgData name="Edwards Matte, Antonia" userId="9ffc8135-0127-4ec2-8f8b-d7f40c97649c" providerId="ADAL" clId="{99F36E52-E858-439E-B3E5-6ED870ECC03D}" dt="2020-03-10T20:45:45.407" v="2142" actId="1076"/>
        <pc:sldMkLst>
          <pc:docMk/>
          <pc:sldMk cId="686366496" sldId="624"/>
        </pc:sldMkLst>
        <pc:spChg chg="mod">
          <ac:chgData name="Edwards Matte, Antonia" userId="9ffc8135-0127-4ec2-8f8b-d7f40c97649c" providerId="ADAL" clId="{99F36E52-E858-439E-B3E5-6ED870ECC03D}" dt="2020-03-02T15:16:27.921" v="1637" actId="1076"/>
          <ac:spMkLst>
            <pc:docMk/>
            <pc:sldMk cId="686366496" sldId="624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99F36E52-E858-439E-B3E5-6ED870ECC03D}" dt="2020-03-10T20:45:38.814" v="2140" actId="20577"/>
          <ac:spMkLst>
            <pc:docMk/>
            <pc:sldMk cId="686366496" sldId="624"/>
            <ac:spMk id="3" creationId="{BB41200A-4461-45F9-B946-4383F8900FD6}"/>
          </ac:spMkLst>
        </pc:spChg>
        <pc:spChg chg="del mod">
          <ac:chgData name="Edwards Matte, Antonia" userId="9ffc8135-0127-4ec2-8f8b-d7f40c97649c" providerId="ADAL" clId="{99F36E52-E858-439E-B3E5-6ED870ECC03D}" dt="2020-03-10T20:43:27.929" v="1956" actId="478"/>
          <ac:spMkLst>
            <pc:docMk/>
            <pc:sldMk cId="686366496" sldId="624"/>
            <ac:spMk id="5" creationId="{A14AD04C-1162-44EF-8DE9-9D30A23828FE}"/>
          </ac:spMkLst>
        </pc:spChg>
        <pc:spChg chg="add del mod">
          <ac:chgData name="Edwards Matte, Antonia" userId="9ffc8135-0127-4ec2-8f8b-d7f40c97649c" providerId="ADAL" clId="{99F36E52-E858-439E-B3E5-6ED870ECC03D}" dt="2020-03-10T20:43:52.955" v="1965" actId="478"/>
          <ac:spMkLst>
            <pc:docMk/>
            <pc:sldMk cId="686366496" sldId="624"/>
            <ac:spMk id="7" creationId="{7264048D-8B10-43D8-A7AB-3DEC05545B21}"/>
          </ac:spMkLst>
        </pc:spChg>
        <pc:spChg chg="add mod">
          <ac:chgData name="Edwards Matte, Antonia" userId="9ffc8135-0127-4ec2-8f8b-d7f40c97649c" providerId="ADAL" clId="{99F36E52-E858-439E-B3E5-6ED870ECC03D}" dt="2020-03-10T20:45:42.470" v="2141" actId="1076"/>
          <ac:spMkLst>
            <pc:docMk/>
            <pc:sldMk cId="686366496" sldId="624"/>
            <ac:spMk id="10" creationId="{BAEB2930-6A2A-4EF0-9C4C-3C58DCFFD7BA}"/>
          </ac:spMkLst>
        </pc:spChg>
        <pc:spChg chg="add mod">
          <ac:chgData name="Edwards Matte, Antonia" userId="9ffc8135-0127-4ec2-8f8b-d7f40c97649c" providerId="ADAL" clId="{99F36E52-E858-439E-B3E5-6ED870ECC03D}" dt="2020-03-10T20:45:45.407" v="2142" actId="1076"/>
          <ac:spMkLst>
            <pc:docMk/>
            <pc:sldMk cId="686366496" sldId="624"/>
            <ac:spMk id="11" creationId="{9F86487A-7ED3-47A7-BDFA-8B01CF22851A}"/>
          </ac:spMkLst>
        </pc:spChg>
        <pc:picChg chg="del mod">
          <ac:chgData name="Edwards Matte, Antonia" userId="9ffc8135-0127-4ec2-8f8b-d7f40c97649c" providerId="ADAL" clId="{99F36E52-E858-439E-B3E5-6ED870ECC03D}" dt="2020-03-02T15:22:15.077" v="1710" actId="478"/>
          <ac:picMkLst>
            <pc:docMk/>
            <pc:sldMk cId="686366496" sldId="624"/>
            <ac:picMk id="4" creationId="{64ED8110-6625-4E2C-B44F-B81EA167217B}"/>
          </ac:picMkLst>
        </pc:picChg>
        <pc:picChg chg="add mod">
          <ac:chgData name="Edwards Matte, Antonia" userId="9ffc8135-0127-4ec2-8f8b-d7f40c97649c" providerId="ADAL" clId="{99F36E52-E858-439E-B3E5-6ED870ECC03D}" dt="2020-03-10T20:45:21.815" v="2058" actId="1076"/>
          <ac:picMkLst>
            <pc:docMk/>
            <pc:sldMk cId="686366496" sldId="624"/>
            <ac:picMk id="4" creationId="{BB0B208D-4EC7-4843-A711-0764A5932E3B}"/>
          </ac:picMkLst>
        </pc:picChg>
        <pc:picChg chg="add del mod">
          <ac:chgData name="Edwards Matte, Antonia" userId="9ffc8135-0127-4ec2-8f8b-d7f40c97649c" providerId="ADAL" clId="{99F36E52-E858-439E-B3E5-6ED870ECC03D}" dt="2020-03-10T20:42:53.449" v="1950" actId="478"/>
          <ac:picMkLst>
            <pc:docMk/>
            <pc:sldMk cId="686366496" sldId="624"/>
            <ac:picMk id="8" creationId="{B147D933-1B98-4F4B-BA46-2EA248A71EFF}"/>
          </ac:picMkLst>
        </pc:picChg>
        <pc:picChg chg="add del mod">
          <ac:chgData name="Edwards Matte, Antonia" userId="9ffc8135-0127-4ec2-8f8b-d7f40c97649c" providerId="ADAL" clId="{99F36E52-E858-439E-B3E5-6ED870ECC03D}" dt="2020-03-10T20:42:55.653" v="1951" actId="478"/>
          <ac:picMkLst>
            <pc:docMk/>
            <pc:sldMk cId="686366496" sldId="624"/>
            <ac:picMk id="9" creationId="{E1C3AB28-A03B-4AB3-A296-08E52A0EA292}"/>
          </ac:picMkLst>
        </pc:picChg>
        <pc:cxnChg chg="add mod">
          <ac:chgData name="Edwards Matte, Antonia" userId="9ffc8135-0127-4ec2-8f8b-d7f40c97649c" providerId="ADAL" clId="{99F36E52-E858-439E-B3E5-6ED870ECC03D}" dt="2020-03-02T15:16:31.562" v="1638" actId="1076"/>
          <ac:cxnSpMkLst>
            <pc:docMk/>
            <pc:sldMk cId="686366496" sldId="624"/>
            <ac:cxnSpMk id="6" creationId="{564D49D6-7EC2-4EDF-B786-ABF51047703F}"/>
          </ac:cxnSpMkLst>
        </pc:cxnChg>
      </pc:sldChg>
      <pc:sldChg chg="modSp">
        <pc:chgData name="Edwards Matte, Antonia" userId="9ffc8135-0127-4ec2-8f8b-d7f40c97649c" providerId="ADAL" clId="{99F36E52-E858-439E-B3E5-6ED870ECC03D}" dt="2020-03-02T17:29:37.525" v="1866" actId="20577"/>
        <pc:sldMkLst>
          <pc:docMk/>
          <pc:sldMk cId="1444841876" sldId="625"/>
        </pc:sldMkLst>
        <pc:spChg chg="mod">
          <ac:chgData name="Edwards Matte, Antonia" userId="9ffc8135-0127-4ec2-8f8b-d7f40c97649c" providerId="ADAL" clId="{99F36E52-E858-439E-B3E5-6ED870ECC03D}" dt="2020-03-02T17:29:37.525" v="1866" actId="20577"/>
          <ac:spMkLst>
            <pc:docMk/>
            <pc:sldMk cId="1444841876" sldId="625"/>
            <ac:spMk id="4" creationId="{00000000-0000-0000-0000-000000000000}"/>
          </ac:spMkLst>
        </pc:spChg>
      </pc:sldChg>
      <pc:sldChg chg="addSp modSp">
        <pc:chgData name="Edwards Matte, Antonia" userId="9ffc8135-0127-4ec2-8f8b-d7f40c97649c" providerId="ADAL" clId="{99F36E52-E858-439E-B3E5-6ED870ECC03D}" dt="2020-03-02T15:09:09.714" v="1573" actId="113"/>
        <pc:sldMkLst>
          <pc:docMk/>
          <pc:sldMk cId="2891161751" sldId="628"/>
        </pc:sldMkLst>
        <pc:spChg chg="mod">
          <ac:chgData name="Edwards Matte, Antonia" userId="9ffc8135-0127-4ec2-8f8b-d7f40c97649c" providerId="ADAL" clId="{99F36E52-E858-439E-B3E5-6ED870ECC03D}" dt="2020-03-02T15:01:46.963" v="1479" actId="1076"/>
          <ac:spMkLst>
            <pc:docMk/>
            <pc:sldMk cId="2891161751" sldId="628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99F36E52-E858-439E-B3E5-6ED870ECC03D}" dt="2020-03-02T15:09:09.714" v="1573" actId="113"/>
          <ac:spMkLst>
            <pc:docMk/>
            <pc:sldMk cId="2891161751" sldId="628"/>
            <ac:spMk id="3" creationId="{BB41200A-4461-45F9-B946-4383F8900FD6}"/>
          </ac:spMkLst>
        </pc:spChg>
        <pc:cxnChg chg="add mod">
          <ac:chgData name="Edwards Matte, Antonia" userId="9ffc8135-0127-4ec2-8f8b-d7f40c97649c" providerId="ADAL" clId="{99F36E52-E858-439E-B3E5-6ED870ECC03D}" dt="2020-03-02T15:01:23.157" v="1477" actId="1582"/>
          <ac:cxnSpMkLst>
            <pc:docMk/>
            <pc:sldMk cId="2891161751" sldId="628"/>
            <ac:cxnSpMk id="5" creationId="{909CE3BE-2D41-40AC-82BE-42CE6A19A2D6}"/>
          </ac:cxnSpMkLst>
        </pc:cxnChg>
      </pc:sldChg>
      <pc:sldChg chg="modSp">
        <pc:chgData name="Edwards Matte, Antonia" userId="9ffc8135-0127-4ec2-8f8b-d7f40c97649c" providerId="ADAL" clId="{99F36E52-E858-439E-B3E5-6ED870ECC03D}" dt="2020-03-02T15:04:55.496" v="1553" actId="20577"/>
        <pc:sldMkLst>
          <pc:docMk/>
          <pc:sldMk cId="2152942273" sldId="630"/>
        </pc:sldMkLst>
        <pc:spChg chg="mod">
          <ac:chgData name="Edwards Matte, Antonia" userId="9ffc8135-0127-4ec2-8f8b-d7f40c97649c" providerId="ADAL" clId="{99F36E52-E858-439E-B3E5-6ED870ECC03D}" dt="2020-03-02T15:04:55.496" v="1553" actId="20577"/>
          <ac:spMkLst>
            <pc:docMk/>
            <pc:sldMk cId="2152942273" sldId="630"/>
            <ac:spMk id="2" creationId="{00000000-0000-0000-0000-000000000000}"/>
          </ac:spMkLst>
        </pc:spChg>
        <pc:spChg chg="mod">
          <ac:chgData name="Edwards Matte, Antonia" userId="9ffc8135-0127-4ec2-8f8b-d7f40c97649c" providerId="ADAL" clId="{99F36E52-E858-439E-B3E5-6ED870ECC03D}" dt="2020-03-02T15:04:34.494" v="1527" actId="20577"/>
          <ac:spMkLst>
            <pc:docMk/>
            <pc:sldMk cId="2152942273" sldId="630"/>
            <ac:spMk id="4" creationId="{00000000-0000-0000-0000-000000000000}"/>
          </ac:spMkLst>
        </pc:spChg>
      </pc:sldChg>
      <pc:sldChg chg="addSp delSp modSp">
        <pc:chgData name="Edwards Matte, Antonia" userId="9ffc8135-0127-4ec2-8f8b-d7f40c97649c" providerId="ADAL" clId="{99F36E52-E858-439E-B3E5-6ED870ECC03D}" dt="2020-03-12T18:23:11.478" v="3107" actId="20577"/>
        <pc:sldMkLst>
          <pc:docMk/>
          <pc:sldMk cId="2305588254" sldId="632"/>
        </pc:sldMkLst>
        <pc:spChg chg="del">
          <ac:chgData name="Edwards Matte, Antonia" userId="9ffc8135-0127-4ec2-8f8b-d7f40c97649c" providerId="ADAL" clId="{99F36E52-E858-439E-B3E5-6ED870ECC03D}" dt="2020-03-10T20:53:43.251" v="2327" actId="478"/>
          <ac:spMkLst>
            <pc:docMk/>
            <pc:sldMk cId="2305588254" sldId="632"/>
            <ac:spMk id="2" creationId="{ED9D2EE0-DD11-4D0C-923F-101184C1B445}"/>
          </ac:spMkLst>
        </pc:spChg>
        <pc:spChg chg="del">
          <ac:chgData name="Edwards Matte, Antonia" userId="9ffc8135-0127-4ec2-8f8b-d7f40c97649c" providerId="ADAL" clId="{99F36E52-E858-439E-B3E5-6ED870ECC03D}" dt="2020-03-10T20:53:42.561" v="2326" actId="478"/>
          <ac:spMkLst>
            <pc:docMk/>
            <pc:sldMk cId="2305588254" sldId="632"/>
            <ac:spMk id="3" creationId="{F8A0040F-F077-477F-91D6-4D93367ACC3A}"/>
          </ac:spMkLst>
        </pc:spChg>
        <pc:spChg chg="add del mod">
          <ac:chgData name="Edwards Matte, Antonia" userId="9ffc8135-0127-4ec2-8f8b-d7f40c97649c" providerId="ADAL" clId="{99F36E52-E858-439E-B3E5-6ED870ECC03D}" dt="2020-03-10T20:53:58.146" v="2329" actId="478"/>
          <ac:spMkLst>
            <pc:docMk/>
            <pc:sldMk cId="2305588254" sldId="632"/>
            <ac:spMk id="5" creationId="{4BD7092A-27E8-4BB9-9804-FC1520D9F6D6}"/>
          </ac:spMkLst>
        </pc:spChg>
        <pc:spChg chg="add">
          <ac:chgData name="Edwards Matte, Antonia" userId="9ffc8135-0127-4ec2-8f8b-d7f40c97649c" providerId="ADAL" clId="{99F36E52-E858-439E-B3E5-6ED870ECC03D}" dt="2020-03-12T18:19:55.433" v="2865"/>
          <ac:spMkLst>
            <pc:docMk/>
            <pc:sldMk cId="2305588254" sldId="632"/>
            <ac:spMk id="7" creationId="{EE1AF281-6F29-40FB-A124-F90F1F575200}"/>
          </ac:spMkLst>
        </pc:spChg>
        <pc:spChg chg="add mod">
          <ac:chgData name="Edwards Matte, Antonia" userId="9ffc8135-0127-4ec2-8f8b-d7f40c97649c" providerId="ADAL" clId="{99F36E52-E858-439E-B3E5-6ED870ECC03D}" dt="2020-03-12T18:23:11.478" v="3107" actId="20577"/>
          <ac:spMkLst>
            <pc:docMk/>
            <pc:sldMk cId="2305588254" sldId="632"/>
            <ac:spMk id="9" creationId="{7FBFAD58-F1B9-4082-9D19-43583A306CDE}"/>
          </ac:spMkLst>
        </pc:spChg>
        <pc:picChg chg="del">
          <ac:chgData name="Edwards Matte, Antonia" userId="9ffc8135-0127-4ec2-8f8b-d7f40c97649c" providerId="ADAL" clId="{99F36E52-E858-439E-B3E5-6ED870ECC03D}" dt="2020-03-10T20:53:40.204" v="2325" actId="478"/>
          <ac:picMkLst>
            <pc:docMk/>
            <pc:sldMk cId="2305588254" sldId="632"/>
            <ac:picMk id="4" creationId="{8E6BDF84-15DC-46C2-8FCC-C02B76B8F680}"/>
          </ac:picMkLst>
        </pc:picChg>
        <pc:picChg chg="add mod">
          <ac:chgData name="Edwards Matte, Antonia" userId="9ffc8135-0127-4ec2-8f8b-d7f40c97649c" providerId="ADAL" clId="{99F36E52-E858-439E-B3E5-6ED870ECC03D}" dt="2020-03-12T18:20:11.430" v="2870" actId="14100"/>
          <ac:picMkLst>
            <pc:docMk/>
            <pc:sldMk cId="2305588254" sldId="632"/>
            <ac:picMk id="6" creationId="{256ADF0E-2D8F-4294-8E23-96669A3DE39E}"/>
          </ac:picMkLst>
        </pc:picChg>
        <pc:cxnChg chg="add">
          <ac:chgData name="Edwards Matte, Antonia" userId="9ffc8135-0127-4ec2-8f8b-d7f40c97649c" providerId="ADAL" clId="{99F36E52-E858-439E-B3E5-6ED870ECC03D}" dt="2020-03-12T18:19:55.433" v="2865"/>
          <ac:cxnSpMkLst>
            <pc:docMk/>
            <pc:sldMk cId="2305588254" sldId="632"/>
            <ac:cxnSpMk id="8" creationId="{24961C43-3A6C-43A1-8D36-493B19A7418A}"/>
          </ac:cxnSpMkLst>
        </pc:cxnChg>
      </pc:sldChg>
      <pc:sldChg chg="addSp delSp modSp add">
        <pc:chgData name="Edwards Matte, Antonia" userId="9ffc8135-0127-4ec2-8f8b-d7f40c97649c" providerId="ADAL" clId="{99F36E52-E858-439E-B3E5-6ED870ECC03D}" dt="2020-03-10T20:53:11.691" v="2324" actId="1076"/>
        <pc:sldMkLst>
          <pc:docMk/>
          <pc:sldMk cId="2494737229" sldId="633"/>
        </pc:sldMkLst>
        <pc:spChg chg="mod">
          <ac:chgData name="Edwards Matte, Antonia" userId="9ffc8135-0127-4ec2-8f8b-d7f40c97649c" providerId="ADAL" clId="{99F36E52-E858-439E-B3E5-6ED870ECC03D}" dt="2020-03-10T20:47:28.354" v="2319" actId="313"/>
          <ac:spMkLst>
            <pc:docMk/>
            <pc:sldMk cId="2494737229" sldId="633"/>
            <ac:spMk id="3" creationId="{BB41200A-4461-45F9-B946-4383F8900FD6}"/>
          </ac:spMkLst>
        </pc:spChg>
        <pc:spChg chg="add mod">
          <ac:chgData name="Edwards Matte, Antonia" userId="9ffc8135-0127-4ec2-8f8b-d7f40c97649c" providerId="ADAL" clId="{99F36E52-E858-439E-B3E5-6ED870ECC03D}" dt="2020-03-10T20:53:11.691" v="2324" actId="1076"/>
          <ac:spMkLst>
            <pc:docMk/>
            <pc:sldMk cId="2494737229" sldId="633"/>
            <ac:spMk id="9" creationId="{7C03907E-60E4-421D-8A88-74A9CBE57231}"/>
          </ac:spMkLst>
        </pc:spChg>
        <pc:spChg chg="del">
          <ac:chgData name="Edwards Matte, Antonia" userId="9ffc8135-0127-4ec2-8f8b-d7f40c97649c" providerId="ADAL" clId="{99F36E52-E858-439E-B3E5-6ED870ECC03D}" dt="2020-03-10T20:46:40.062" v="2151" actId="478"/>
          <ac:spMkLst>
            <pc:docMk/>
            <pc:sldMk cId="2494737229" sldId="633"/>
            <ac:spMk id="10" creationId="{BAEB2930-6A2A-4EF0-9C4C-3C58DCFFD7BA}"/>
          </ac:spMkLst>
        </pc:spChg>
        <pc:spChg chg="del">
          <ac:chgData name="Edwards Matte, Antonia" userId="9ffc8135-0127-4ec2-8f8b-d7f40c97649c" providerId="ADAL" clId="{99F36E52-E858-439E-B3E5-6ED870ECC03D}" dt="2020-03-10T20:46:42.593" v="2152" actId="478"/>
          <ac:spMkLst>
            <pc:docMk/>
            <pc:sldMk cId="2494737229" sldId="633"/>
            <ac:spMk id="11" creationId="{9F86487A-7ED3-47A7-BDFA-8B01CF22851A}"/>
          </ac:spMkLst>
        </pc:spChg>
        <pc:picChg chg="del">
          <ac:chgData name="Edwards Matte, Antonia" userId="9ffc8135-0127-4ec2-8f8b-d7f40c97649c" providerId="ADAL" clId="{99F36E52-E858-439E-B3E5-6ED870ECC03D}" dt="2020-03-10T20:45:58.878" v="2144" actId="478"/>
          <ac:picMkLst>
            <pc:docMk/>
            <pc:sldMk cId="2494737229" sldId="633"/>
            <ac:picMk id="4" creationId="{BB0B208D-4EC7-4843-A711-0764A5932E3B}"/>
          </ac:picMkLst>
        </pc:picChg>
        <pc:picChg chg="add mod">
          <ac:chgData name="Edwards Matte, Antonia" userId="9ffc8135-0127-4ec2-8f8b-d7f40c97649c" providerId="ADAL" clId="{99F36E52-E858-439E-B3E5-6ED870ECC03D}" dt="2020-03-10T20:53:08.450" v="2323" actId="14100"/>
          <ac:picMkLst>
            <pc:docMk/>
            <pc:sldMk cId="2494737229" sldId="633"/>
            <ac:picMk id="5" creationId="{58DF2A6F-D617-475E-BE88-5B775365E07E}"/>
          </ac:picMkLst>
        </pc:picChg>
      </pc:sldChg>
    </pc:docChg>
  </pc:docChgLst>
  <pc:docChgLst>
    <pc:chgData name="Leon Oliva, Gonzalo Andres" userId="25c63184-b25a-4d6a-a3c2-37c0cce8c921" providerId="ADAL" clId="{627FF86E-B184-4F3D-9FC7-93FBD8A303FF}"/>
    <pc:docChg chg="delSld modSection">
      <pc:chgData name="Leon Oliva, Gonzalo Andres" userId="25c63184-b25a-4d6a-a3c2-37c0cce8c921" providerId="ADAL" clId="{627FF86E-B184-4F3D-9FC7-93FBD8A303FF}" dt="2019-09-12T22:02:53.751" v="7" actId="2696"/>
      <pc:docMkLst>
        <pc:docMk/>
      </pc:docMkLst>
      <pc:sldChg chg="del">
        <pc:chgData name="Leon Oliva, Gonzalo Andres" userId="25c63184-b25a-4d6a-a3c2-37c0cce8c921" providerId="ADAL" clId="{627FF86E-B184-4F3D-9FC7-93FBD8A303FF}" dt="2019-09-12T22:02:45.057" v="1" actId="2696"/>
        <pc:sldMkLst>
          <pc:docMk/>
          <pc:sldMk cId="295754568" sldId="613"/>
        </pc:sldMkLst>
      </pc:sldChg>
      <pc:sldChg chg="del">
        <pc:chgData name="Leon Oliva, Gonzalo Andres" userId="25c63184-b25a-4d6a-a3c2-37c0cce8c921" providerId="ADAL" clId="{627FF86E-B184-4F3D-9FC7-93FBD8A303FF}" dt="2019-09-12T22:02:45.088" v="3" actId="2696"/>
        <pc:sldMkLst>
          <pc:docMk/>
          <pc:sldMk cId="1419494268" sldId="614"/>
        </pc:sldMkLst>
      </pc:sldChg>
      <pc:sldChg chg="del">
        <pc:chgData name="Leon Oliva, Gonzalo Andres" userId="25c63184-b25a-4d6a-a3c2-37c0cce8c921" providerId="ADAL" clId="{627FF86E-B184-4F3D-9FC7-93FBD8A303FF}" dt="2019-09-12T22:02:45.071" v="2" actId="2696"/>
        <pc:sldMkLst>
          <pc:docMk/>
          <pc:sldMk cId="2593620702" sldId="615"/>
        </pc:sldMkLst>
      </pc:sldChg>
      <pc:sldChg chg="del">
        <pc:chgData name="Leon Oliva, Gonzalo Andres" userId="25c63184-b25a-4d6a-a3c2-37c0cce8c921" providerId="ADAL" clId="{627FF86E-B184-4F3D-9FC7-93FBD8A303FF}" dt="2019-09-12T22:02:45.102" v="4" actId="2696"/>
        <pc:sldMkLst>
          <pc:docMk/>
          <pc:sldMk cId="2093796910" sldId="616"/>
        </pc:sldMkLst>
      </pc:sldChg>
      <pc:sldChg chg="del">
        <pc:chgData name="Leon Oliva, Gonzalo Andres" userId="25c63184-b25a-4d6a-a3c2-37c0cce8c921" providerId="ADAL" clId="{627FF86E-B184-4F3D-9FC7-93FBD8A303FF}" dt="2019-09-12T22:02:45.110" v="5" actId="2696"/>
        <pc:sldMkLst>
          <pc:docMk/>
          <pc:sldMk cId="1846852043" sldId="620"/>
        </pc:sldMkLst>
      </pc:sldChg>
      <pc:sldChg chg="del">
        <pc:chgData name="Leon Oliva, Gonzalo Andres" userId="25c63184-b25a-4d6a-a3c2-37c0cce8c921" providerId="ADAL" clId="{627FF86E-B184-4F3D-9FC7-93FBD8A303FF}" dt="2019-09-12T22:02:53.751" v="7" actId="2696"/>
        <pc:sldMkLst>
          <pc:docMk/>
          <pc:sldMk cId="3232910708" sldId="627"/>
        </pc:sldMkLst>
      </pc:sldChg>
      <pc:sldChg chg="del">
        <pc:chgData name="Leon Oliva, Gonzalo Andres" userId="25c63184-b25a-4d6a-a3c2-37c0cce8c921" providerId="ADAL" clId="{627FF86E-B184-4F3D-9FC7-93FBD8A303FF}" dt="2019-09-12T22:02:45.046" v="0" actId="2696"/>
        <pc:sldMkLst>
          <pc:docMk/>
          <pc:sldMk cId="1515123997" sldId="629"/>
        </pc:sldMkLst>
      </pc:sldChg>
      <pc:sldChg chg="del">
        <pc:chgData name="Leon Oliva, Gonzalo Andres" userId="25c63184-b25a-4d6a-a3c2-37c0cce8c921" providerId="ADAL" clId="{627FF86E-B184-4F3D-9FC7-93FBD8A303FF}" dt="2019-09-12T22:02:53.741" v="6" actId="2696"/>
        <pc:sldMkLst>
          <pc:docMk/>
          <pc:sldMk cId="2840269889" sldId="631"/>
        </pc:sldMkLst>
      </pc:sldChg>
    </pc:docChg>
  </pc:docChgLst>
  <pc:docChgLst>
    <pc:chgData name="Leon Oliva, Gonzalo Andres" userId="25c63184-b25a-4d6a-a3c2-37c0cce8c921" providerId="ADAL" clId="{C99143FC-D9A8-46F8-BE4B-117E293F1779}"/>
    <pc:docChg chg="custSel modSld">
      <pc:chgData name="Leon Oliva, Gonzalo Andres" userId="25c63184-b25a-4d6a-a3c2-37c0cce8c921" providerId="ADAL" clId="{C99143FC-D9A8-46F8-BE4B-117E293F1779}" dt="2019-09-12T22:04:32.545" v="1" actId="27636"/>
      <pc:docMkLst>
        <pc:docMk/>
      </pc:docMkLst>
      <pc:sldChg chg="modSp">
        <pc:chgData name="Leon Oliva, Gonzalo Andres" userId="25c63184-b25a-4d6a-a3c2-37c0cce8c921" providerId="ADAL" clId="{C99143FC-D9A8-46F8-BE4B-117E293F1779}" dt="2019-09-12T22:04:32.545" v="1" actId="27636"/>
        <pc:sldMkLst>
          <pc:docMk/>
          <pc:sldMk cId="2891161751" sldId="628"/>
        </pc:sldMkLst>
        <pc:spChg chg="mod">
          <ac:chgData name="Leon Oliva, Gonzalo Andres" userId="25c63184-b25a-4d6a-a3c2-37c0cce8c921" providerId="ADAL" clId="{C99143FC-D9A8-46F8-BE4B-117E293F1779}" dt="2019-09-12T22:04:32.545" v="1" actId="27636"/>
          <ac:spMkLst>
            <pc:docMk/>
            <pc:sldMk cId="2891161751" sldId="628"/>
            <ac:spMk id="3" creationId="{BB41200A-4461-45F9-B946-4383F8900FD6}"/>
          </ac:spMkLst>
        </pc:spChg>
      </pc:sldChg>
    </pc:docChg>
  </pc:docChgLst>
  <pc:docChgLst>
    <pc:chgData name="Edwards Matte, Antonia" userId="S::aedwards@junji.cl::9ffc8135-0127-4ec2-8f8b-d7f40c97649c" providerId="AD" clId="Web-{675DB6B1-13AE-3BDC-552B-941039BB7CBA}"/>
    <pc:docChg chg="delSld modSection">
      <pc:chgData name="Edwards Matte, Antonia" userId="S::aedwards@junji.cl::9ffc8135-0127-4ec2-8f8b-d7f40c97649c" providerId="AD" clId="Web-{675DB6B1-13AE-3BDC-552B-941039BB7CBA}" dt="2020-04-07T20:21:15.129" v="0"/>
      <pc:docMkLst>
        <pc:docMk/>
      </pc:docMkLst>
      <pc:sldChg chg="del">
        <pc:chgData name="Edwards Matte, Antonia" userId="S::aedwards@junji.cl::9ffc8135-0127-4ec2-8f8b-d7f40c97649c" providerId="AD" clId="Web-{675DB6B1-13AE-3BDC-552B-941039BB7CBA}" dt="2020-04-07T20:21:15.129" v="0"/>
        <pc:sldMkLst>
          <pc:docMk/>
          <pc:sldMk cId="686366496" sldId="6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5691-C78D-4713-9C89-148E2BE5B8E6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1003-607D-41E5-BCA3-B71D8FB218C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69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008845-FF8B-421B-9FF9-A5CC8D5B4E52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62449C-0D7B-430E-912C-D0C475B76E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56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April 7, 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Agrupar 5"/>
          <p:cNvGrpSpPr/>
          <p:nvPr userDrawn="1"/>
        </p:nvGrpSpPr>
        <p:grpSpPr>
          <a:xfrm>
            <a:off x="785376" y="1"/>
            <a:ext cx="2535936" cy="6858001"/>
            <a:chOff x="589032" y="0"/>
            <a:chExt cx="1901952" cy="6858001"/>
          </a:xfrm>
        </p:grpSpPr>
        <p:pic>
          <p:nvPicPr>
            <p:cNvPr id="8" name="Imagen 11" descr="LOGO BAJA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9" name="Imagen 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0" name="Imagen 13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1" name="Imagen 1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2" name="Imagen 15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3" name="Imagen 16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190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2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9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5" descr="log 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59" y="6581775"/>
            <a:ext cx="2918984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0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7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8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6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2138823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92" y="87213"/>
            <a:ext cx="11377264" cy="1325563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+mn-lt"/>
              </a:rPr>
              <a:t>CONSIDERACIONES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12776"/>
            <a:ext cx="11018440" cy="4764187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foco de este primer módulo de GESPARVU WEB es el registro diario de asistencia.</a:t>
            </a:r>
          </a:p>
          <a:p>
            <a:pPr algn="just"/>
            <a:r>
              <a:rPr lang="es-CL" dirty="0"/>
              <a:t>Para un correcto registro de asistencia diaria, es fundamental que la nómina de párvulos se mantenga actualizada.</a:t>
            </a:r>
          </a:p>
          <a:p>
            <a:pPr algn="just"/>
            <a:r>
              <a:rPr lang="es-CL" dirty="0"/>
              <a:t>Para mantener la nómina de párvulos actualizada: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b="1" dirty="0"/>
              <a:t>Si hay nuevos párvulos matriculados, se debe ingresar al módulo “Ingresar un Párvulo” y asignarlos al grupo que corresponda.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En caso de contar con párvulos que ya no se encuentren matriculados en el establecimiento, se debe ingresar al módulo “Retiro o Traslado de Párvulos”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Si un párvulo sigue matriculado en el establecimiento, pero cambió de grupo entonces se debe ingresar al módulo “Cambio de Grupo” para poder re asignarlo.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09CE3BE-2D41-40AC-82BE-42CE6A19A2D6}"/>
              </a:ext>
            </a:extLst>
          </p:cNvPr>
          <p:cNvCxnSpPr/>
          <p:nvPr/>
        </p:nvCxnSpPr>
        <p:spPr>
          <a:xfrm>
            <a:off x="335360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16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INGRESAR UN PÁRVULO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215294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127" y="18255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Ingresar un párvulo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17" y="1153904"/>
            <a:ext cx="12191999" cy="4692179"/>
          </a:xfrm>
        </p:spPr>
        <p:txBody>
          <a:bodyPr>
            <a:normAutofit/>
          </a:bodyPr>
          <a:lstStyle/>
          <a:p>
            <a:r>
              <a:rPr lang="es-CL" dirty="0"/>
              <a:t>Para ingresar un nuevo párvulo es necesario dirigirse al modulo “Ingresar un párvulo”</a:t>
            </a:r>
          </a:p>
          <a:p>
            <a:pPr algn="just"/>
            <a:r>
              <a:rPr lang="es-CL" dirty="0"/>
              <a:t>Si el párvulo no cuenta </a:t>
            </a:r>
          </a:p>
          <a:p>
            <a:pPr marL="0" indent="0" algn="just">
              <a:buNone/>
            </a:pPr>
            <a:r>
              <a:rPr lang="es-CL" dirty="0"/>
              <a:t>  con RUN o IPE entonces debe</a:t>
            </a:r>
          </a:p>
          <a:p>
            <a:pPr marL="0" indent="0" algn="just">
              <a:buNone/>
            </a:pPr>
            <a:r>
              <a:rPr lang="es-CL" dirty="0"/>
              <a:t>  seleccionar la casilla que dice </a:t>
            </a:r>
          </a:p>
          <a:p>
            <a:pPr marL="0" indent="0" algn="just">
              <a:buNone/>
            </a:pPr>
            <a:r>
              <a:rPr lang="es-CL" dirty="0"/>
              <a:t>  “no tiene RUN o IPE” y </a:t>
            </a:r>
          </a:p>
          <a:p>
            <a:pPr marL="0" indent="0" algn="just">
              <a:buNone/>
            </a:pPr>
            <a:r>
              <a:rPr lang="es-CL" dirty="0"/>
              <a:t>  presionar el botón buscar.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</a:p>
          <a:p>
            <a:endParaRPr lang="es-CL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F764D11-1DB4-4FE7-9B9C-0A6E184E5581}"/>
              </a:ext>
            </a:extLst>
          </p:cNvPr>
          <p:cNvCxnSpPr/>
          <p:nvPr/>
        </p:nvCxnSpPr>
        <p:spPr>
          <a:xfrm>
            <a:off x="407368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E8B177CE-FC99-4E49-8B83-91840CACA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188" y="1988840"/>
            <a:ext cx="6354395" cy="35843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4BB5254-56A5-491C-9B30-2B79F8AB7648}"/>
              </a:ext>
            </a:extLst>
          </p:cNvPr>
          <p:cNvSpPr/>
          <p:nvPr/>
        </p:nvSpPr>
        <p:spPr>
          <a:xfrm>
            <a:off x="5519936" y="4931440"/>
            <a:ext cx="1800200" cy="6417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41254D7-E6A9-49C6-8768-49A8B4B10989}"/>
              </a:ext>
            </a:extLst>
          </p:cNvPr>
          <p:cNvSpPr/>
          <p:nvPr/>
        </p:nvSpPr>
        <p:spPr>
          <a:xfrm>
            <a:off x="8729457" y="2613494"/>
            <a:ext cx="1800200" cy="6417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376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319" y="115644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Ingresar un párvulo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963" y="1241573"/>
            <a:ext cx="10515600" cy="4692179"/>
          </a:xfrm>
        </p:spPr>
        <p:txBody>
          <a:bodyPr/>
          <a:lstStyle/>
          <a:p>
            <a:r>
              <a:rPr lang="es-CL" dirty="0"/>
              <a:t>Si cuenta con RUN o IPE este se debe ingresar y si se encuentra en la base de datos, se autocompletará la información del párvulo.</a:t>
            </a:r>
          </a:p>
          <a:p>
            <a:r>
              <a:rPr lang="es-CL" dirty="0"/>
              <a:t>En caso de no haberse autocompletado, se debe ingresar la información en la sección “Datos personales del párvulo”</a:t>
            </a:r>
          </a:p>
          <a:p>
            <a:pPr marL="0" indent="0">
              <a:buNone/>
            </a:pPr>
            <a:endParaRPr lang="es-CL" dirty="0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1EB3C517-E5AC-468B-9669-63C145524E04}"/>
              </a:ext>
            </a:extLst>
          </p:cNvPr>
          <p:cNvCxnSpPr/>
          <p:nvPr/>
        </p:nvCxnSpPr>
        <p:spPr>
          <a:xfrm>
            <a:off x="335360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191AACE9-55E2-4A0F-BDF2-B18EAE7C6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7159" y="3169340"/>
            <a:ext cx="5857404" cy="3573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4992B672-4CFC-4616-81B4-C7D25F326002}"/>
              </a:ext>
            </a:extLst>
          </p:cNvPr>
          <p:cNvSpPr/>
          <p:nvPr/>
        </p:nvSpPr>
        <p:spPr>
          <a:xfrm>
            <a:off x="6672064" y="4622914"/>
            <a:ext cx="4455385" cy="20055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ACAF4B-9836-4EC4-82D2-8DDC24106323}"/>
              </a:ext>
            </a:extLst>
          </p:cNvPr>
          <p:cNvSpPr/>
          <p:nvPr/>
        </p:nvSpPr>
        <p:spPr>
          <a:xfrm>
            <a:off x="6842407" y="3527817"/>
            <a:ext cx="2057349" cy="5729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228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281" y="110539"/>
            <a:ext cx="11162456" cy="1325563"/>
          </a:xfrm>
        </p:spPr>
        <p:txBody>
          <a:bodyPr/>
          <a:lstStyle/>
          <a:p>
            <a:r>
              <a:rPr lang="es-CL" b="1" dirty="0"/>
              <a:t>Ingresar un párvulo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858" y="1313638"/>
            <a:ext cx="10515600" cy="4692179"/>
          </a:xfrm>
        </p:spPr>
        <p:txBody>
          <a:bodyPr/>
          <a:lstStyle/>
          <a:p>
            <a:r>
              <a:rPr lang="es-CL" dirty="0"/>
              <a:t>Luego, se encontrará con la siguiente información para verificar y si todo corresponde, entonces debe apretar el botón “confirmar ingreso”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64D49D6-7EC2-4EDF-B786-ABF51047703F}"/>
              </a:ext>
            </a:extLst>
          </p:cNvPr>
          <p:cNvCxnSpPr/>
          <p:nvPr/>
        </p:nvCxnSpPr>
        <p:spPr>
          <a:xfrm>
            <a:off x="340008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58DF2A6F-D617-475E-BE88-5B775365E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824" y="2294670"/>
            <a:ext cx="6767408" cy="42306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7C03907E-60E4-421D-8A88-74A9CBE57231}"/>
              </a:ext>
            </a:extLst>
          </p:cNvPr>
          <p:cNvSpPr/>
          <p:nvPr/>
        </p:nvSpPr>
        <p:spPr>
          <a:xfrm>
            <a:off x="8401477" y="6042714"/>
            <a:ext cx="2931868" cy="4457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737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56ADF0E-2D8F-4294-8E23-96669A3DE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010" y="2639201"/>
            <a:ext cx="8477087" cy="3834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EE1AF281-6F29-40FB-A124-F90F1F57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281" y="110539"/>
            <a:ext cx="11162456" cy="1325563"/>
          </a:xfrm>
        </p:spPr>
        <p:txBody>
          <a:bodyPr/>
          <a:lstStyle/>
          <a:p>
            <a:r>
              <a:rPr lang="es-CL" b="1" dirty="0"/>
              <a:t>Ingresar un párvulo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4961C43-3A6C-43A1-8D36-493B19A7418A}"/>
              </a:ext>
            </a:extLst>
          </p:cNvPr>
          <p:cNvCxnSpPr/>
          <p:nvPr/>
        </p:nvCxnSpPr>
        <p:spPr>
          <a:xfrm>
            <a:off x="340008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7FBFAD58-F1B9-4082-9D19-43583A306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858" y="1313638"/>
            <a:ext cx="10515600" cy="4692179"/>
          </a:xfrm>
        </p:spPr>
        <p:txBody>
          <a:bodyPr/>
          <a:lstStyle/>
          <a:p>
            <a:r>
              <a:rPr lang="es-CL" dirty="0"/>
              <a:t>Una vez realizado el ingreso se encontrará con esta ventana. Debe presionar aceptar y dirigirse al módulo de asistencia diaria y revisar que el párvulo esté en el grupo que corresponde.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558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544" y="159221"/>
            <a:ext cx="11162456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Ingresar un párvulo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768"/>
            <a:ext cx="10515600" cy="49685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L" dirty="0"/>
              <a:t>Notar que no existe ninguna validación de existencia de tal RUN en  GESPARVU WEB. Es decir, si tal párvulo ya se encuentra en la misma unidad educativa o en otra, al ingresarlo se duplicará.</a:t>
            </a:r>
            <a:r>
              <a:rPr lang="es-CL" b="1" dirty="0"/>
              <a:t> </a:t>
            </a:r>
          </a:p>
          <a:p>
            <a:pPr algn="just"/>
            <a:r>
              <a:rPr lang="es-CL" dirty="0"/>
              <a:t>En caso que el párvulo no tenga RUN necesariamente debe solicitar IPE. Recuerde, </a:t>
            </a:r>
            <a:r>
              <a:rPr lang="es-CL" b="1" dirty="0"/>
              <a:t>que esto se debe solicitar solo en el caso que no tenga RUN</a:t>
            </a:r>
            <a:r>
              <a:rPr lang="es-CL" dirty="0"/>
              <a:t>, no solicite en caso de que el/la adulto responsable no lo recuerde. </a:t>
            </a:r>
          </a:p>
          <a:p>
            <a:pPr algn="just"/>
            <a:r>
              <a:rPr lang="es-CL" dirty="0"/>
              <a:t>Cuando llegue la notificación del IPE debe registrar el ingreso del párvulo  siguiendo los pasos descritos.</a:t>
            </a:r>
          </a:p>
          <a:p>
            <a:pPr algn="just"/>
            <a:r>
              <a:rPr lang="es-CL" dirty="0"/>
              <a:t>Actualmente, el sistema solo permite ingresar párvulos con fechas para el mes actual y el anterior a ese. </a:t>
            </a:r>
          </a:p>
          <a:p>
            <a:pPr algn="just"/>
            <a:r>
              <a:rPr lang="es-CL" dirty="0"/>
              <a:t>La única validación de información está relacionada al RUN (dígito verificador). Si la validación no corresponde, debe contactar a la mesa de ayuda.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18930B9-5C1A-4E3B-9EEE-94022C3D055C}"/>
              </a:ext>
            </a:extLst>
          </p:cNvPr>
          <p:cNvCxnSpPr/>
          <p:nvPr/>
        </p:nvCxnSpPr>
        <p:spPr>
          <a:xfrm>
            <a:off x="551384" y="1124744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81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444841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CCF5B6A4F0B640BD749595C457895B" ma:contentTypeVersion="3" ma:contentTypeDescription="Crear nuevo documento." ma:contentTypeScope="" ma:versionID="1e9f8e398469627db877ea44f25cf6d4">
  <xsd:schema xmlns:xsd="http://www.w3.org/2001/XMLSchema" xmlns:xs="http://www.w3.org/2001/XMLSchema" xmlns:p="http://schemas.microsoft.com/office/2006/metadata/properties" xmlns:ns2="36158a4c-e04b-4377-9e8d-ff18ec8efd7c" targetNamespace="http://schemas.microsoft.com/office/2006/metadata/properties" ma:root="true" ma:fieldsID="f4568d28d0f02497d4185019a0daff33" ns2:_="">
    <xsd:import namespace="36158a4c-e04b-4377-9e8d-ff18ec8ef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8a4c-e04b-4377-9e8d-ff18ec8ef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83AA18-813F-42B6-8BDB-C18D045EA1C3}"/>
</file>

<file path=customXml/itemProps2.xml><?xml version="1.0" encoding="utf-8"?>
<ds:datastoreItem xmlns:ds="http://schemas.openxmlformats.org/officeDocument/2006/customXml" ds:itemID="{528F24D9-3BF6-4112-B7FC-9143D7720A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7A2279-9AEA-480A-A25A-79AB60CBB73F}">
  <ds:schemaRefs>
    <ds:schemaRef ds:uri="http://purl.org/dc/terms/"/>
    <ds:schemaRef ds:uri="http://schemas.openxmlformats.org/package/2006/metadata/core-properties"/>
    <ds:schemaRef ds:uri="36158a4c-e04b-4377-9e8d-ff18ec8efd7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32400</TotalTime>
  <Words>511</Words>
  <Application>Microsoft Office PowerPoint</Application>
  <PresentationFormat>Panorámica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Instructivo GESPARVU WEB</vt:lpstr>
      <vt:lpstr>CONSIDERACIONES GENERALES</vt:lpstr>
      <vt:lpstr>INGRESAR UN PÁRVULO</vt:lpstr>
      <vt:lpstr>Ingresar un párvulo</vt:lpstr>
      <vt:lpstr>Ingresar un párvulo</vt:lpstr>
      <vt:lpstr>Ingresar un párvulo</vt:lpstr>
      <vt:lpstr>Ingresar un párvulo</vt:lpstr>
      <vt:lpstr>Ingresar un párvulo </vt:lpstr>
      <vt:lpstr>Instructivo GESPARVU WEB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Ingreso de Párvulo</dc:title>
  <dc:creator>Camila Silva</dc:creator>
  <cp:lastModifiedBy>Edwards Matte, Antonia</cp:lastModifiedBy>
  <cp:revision>1220</cp:revision>
  <cp:lastPrinted>2016-03-11T15:22:57Z</cp:lastPrinted>
  <dcterms:created xsi:type="dcterms:W3CDTF">2012-07-23T15:32:43Z</dcterms:created>
  <dcterms:modified xsi:type="dcterms:W3CDTF">2020-04-07T20:21:15Z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0x01010089CCF5B6A4F0B640BD749595C457895B</vt:lpwstr>
  </property>
</Properties>
</file>