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90" r:id="rId4"/>
  </p:sldMasterIdLst>
  <p:notesMasterIdLst>
    <p:notesMasterId r:id="rId11"/>
  </p:notesMasterIdLst>
  <p:handoutMasterIdLst>
    <p:handoutMasterId r:id="rId12"/>
  </p:handoutMasterIdLst>
  <p:sldIdLst>
    <p:sldId id="631" r:id="rId5"/>
    <p:sldId id="630" r:id="rId6"/>
    <p:sldId id="632" r:id="rId7"/>
    <p:sldId id="633" r:id="rId8"/>
    <p:sldId id="627" r:id="rId9"/>
    <p:sldId id="629" r:id="rId10"/>
  </p:sldIdLst>
  <p:sldSz cx="12192000" cy="6858000"/>
  <p:notesSz cx="7010400" cy="92233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5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ivar Payas, Julieta" initials="VPJ" lastIdx="1" clrIdx="0"/>
  <p:cmAuthor id="1" name="Fischer Sierra, Daniela" initials="FSD" lastIdx="8" clrIdx="1">
    <p:extLst>
      <p:ext uri="{19B8F6BF-5375-455C-9EA6-DF929625EA0E}">
        <p15:presenceInfo xmlns:p15="http://schemas.microsoft.com/office/powerpoint/2012/main" userId="S-1-5-21-475038479-686149282-2012433476-1950" providerId="AD"/>
      </p:ext>
    </p:extLst>
  </p:cmAuthor>
  <p:cmAuthor id="2" name="Silva Garrido, Camila" initials="SGC" lastIdx="1" clrIdx="2">
    <p:extLst>
      <p:ext uri="{19B8F6BF-5375-455C-9EA6-DF929625EA0E}">
        <p15:presenceInfo xmlns:p15="http://schemas.microsoft.com/office/powerpoint/2012/main" userId="S-1-5-21-475038479-686149282-2012433476-1027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966"/>
    <a:srgbClr val="C00000"/>
    <a:srgbClr val="4BACC6"/>
    <a:srgbClr val="2F5597"/>
    <a:srgbClr val="71E0DD"/>
    <a:srgbClr val="C0F048"/>
    <a:srgbClr val="7FC6E9"/>
    <a:srgbClr val="0070C0"/>
    <a:srgbClr val="467EA6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28843ED-9865-4340-A2E2-4B9762DA4859}" v="11" dt="2020-03-12T19:23:16.03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Estilo claro 2 - Acento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26" autoAdjust="0"/>
    <p:restoredTop sz="95405" autoAdjust="0"/>
  </p:normalViewPr>
  <p:slideViewPr>
    <p:cSldViewPr>
      <p:cViewPr varScale="1">
        <p:scale>
          <a:sx n="61" d="100"/>
          <a:sy n="61" d="100"/>
        </p:scale>
        <p:origin x="85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-1512"/>
    </p:cViewPr>
  </p:sorterViewPr>
  <p:notesViewPr>
    <p:cSldViewPr>
      <p:cViewPr varScale="1">
        <p:scale>
          <a:sx n="67" d="100"/>
          <a:sy n="67" d="100"/>
        </p:scale>
        <p:origin x="3086" y="62"/>
      </p:cViewPr>
      <p:guideLst>
        <p:guide orient="horz" pos="2905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dwards Matte, Antonia" userId="9ffc8135-0127-4ec2-8f8b-d7f40c97649c" providerId="ADAL" clId="{828843ED-9865-4340-A2E2-4B9762DA4859}"/>
    <pc:docChg chg="custSel modSld">
      <pc:chgData name="Edwards Matte, Antonia" userId="9ffc8135-0127-4ec2-8f8b-d7f40c97649c" providerId="ADAL" clId="{828843ED-9865-4340-A2E2-4B9762DA4859}" dt="2020-03-12T19:26:06.277" v="113" actId="1440"/>
      <pc:docMkLst>
        <pc:docMk/>
      </pc:docMkLst>
      <pc:sldChg chg="addSp modSp">
        <pc:chgData name="Edwards Matte, Antonia" userId="9ffc8135-0127-4ec2-8f8b-d7f40c97649c" providerId="ADAL" clId="{828843ED-9865-4340-A2E2-4B9762DA4859}" dt="2020-03-05T17:57:14.005" v="27" actId="123"/>
        <pc:sldMkLst>
          <pc:docMk/>
          <pc:sldMk cId="3232910708" sldId="627"/>
        </pc:sldMkLst>
        <pc:spChg chg="mod">
          <ac:chgData name="Edwards Matte, Antonia" userId="9ffc8135-0127-4ec2-8f8b-d7f40c97649c" providerId="ADAL" clId="{828843ED-9865-4340-A2E2-4B9762DA4859}" dt="2020-03-05T17:56:30.690" v="18" actId="20577"/>
          <ac:spMkLst>
            <pc:docMk/>
            <pc:sldMk cId="3232910708" sldId="627"/>
            <ac:spMk id="2" creationId="{7B1D587F-C6BE-428E-B580-E3B80C7D7AF9}"/>
          </ac:spMkLst>
        </pc:spChg>
        <pc:spChg chg="mod">
          <ac:chgData name="Edwards Matte, Antonia" userId="9ffc8135-0127-4ec2-8f8b-d7f40c97649c" providerId="ADAL" clId="{828843ED-9865-4340-A2E2-4B9762DA4859}" dt="2020-03-05T17:57:14.005" v="27" actId="123"/>
          <ac:spMkLst>
            <pc:docMk/>
            <pc:sldMk cId="3232910708" sldId="627"/>
            <ac:spMk id="3" creationId="{BB41200A-4461-45F9-B946-4383F8900FD6}"/>
          </ac:spMkLst>
        </pc:spChg>
        <pc:cxnChg chg="add mod">
          <ac:chgData name="Edwards Matte, Antonia" userId="9ffc8135-0127-4ec2-8f8b-d7f40c97649c" providerId="ADAL" clId="{828843ED-9865-4340-A2E2-4B9762DA4859}" dt="2020-03-05T17:56:45.421" v="20" actId="1076"/>
          <ac:cxnSpMkLst>
            <pc:docMk/>
            <pc:sldMk cId="3232910708" sldId="627"/>
            <ac:cxnSpMk id="4" creationId="{656C75BC-E079-47B3-A9D1-CC1C0A41C326}"/>
          </ac:cxnSpMkLst>
        </pc:cxnChg>
      </pc:sldChg>
      <pc:sldChg chg="modSp">
        <pc:chgData name="Edwards Matte, Antonia" userId="9ffc8135-0127-4ec2-8f8b-d7f40c97649c" providerId="ADAL" clId="{828843ED-9865-4340-A2E2-4B9762DA4859}" dt="2020-03-05T17:59:29.930" v="67" actId="20577"/>
        <pc:sldMkLst>
          <pc:docMk/>
          <pc:sldMk cId="1905204869" sldId="629"/>
        </pc:sldMkLst>
        <pc:spChg chg="mod">
          <ac:chgData name="Edwards Matte, Antonia" userId="9ffc8135-0127-4ec2-8f8b-d7f40c97649c" providerId="ADAL" clId="{828843ED-9865-4340-A2E2-4B9762DA4859}" dt="2020-03-05T17:59:29.930" v="67" actId="20577"/>
          <ac:spMkLst>
            <pc:docMk/>
            <pc:sldMk cId="1905204869" sldId="629"/>
            <ac:spMk id="4" creationId="{00000000-0000-0000-0000-000000000000}"/>
          </ac:spMkLst>
        </pc:spChg>
      </pc:sldChg>
      <pc:sldChg chg="addSp delSp modSp">
        <pc:chgData name="Edwards Matte, Antonia" userId="9ffc8135-0127-4ec2-8f8b-d7f40c97649c" providerId="ADAL" clId="{828843ED-9865-4340-A2E2-4B9762DA4859}" dt="2020-03-12T19:24:06.420" v="112" actId="14100"/>
        <pc:sldMkLst>
          <pc:docMk/>
          <pc:sldMk cId="2891161751" sldId="630"/>
        </pc:sldMkLst>
        <pc:spChg chg="del">
          <ac:chgData name="Edwards Matte, Antonia" userId="9ffc8135-0127-4ec2-8f8b-d7f40c97649c" providerId="ADAL" clId="{828843ED-9865-4340-A2E2-4B9762DA4859}" dt="2020-03-12T18:57:53.906" v="73" actId="478"/>
          <ac:spMkLst>
            <pc:docMk/>
            <pc:sldMk cId="2891161751" sldId="630"/>
            <ac:spMk id="5" creationId="{7871BF30-BF5B-49E0-AE80-D9F89A7E26B3}"/>
          </ac:spMkLst>
        </pc:spChg>
        <pc:spChg chg="add del mod">
          <ac:chgData name="Edwards Matte, Antonia" userId="9ffc8135-0127-4ec2-8f8b-d7f40c97649c" providerId="ADAL" clId="{828843ED-9865-4340-A2E2-4B9762DA4859}" dt="2020-03-12T19:13:07.499" v="86" actId="478"/>
          <ac:spMkLst>
            <pc:docMk/>
            <pc:sldMk cId="2891161751" sldId="630"/>
            <ac:spMk id="8" creationId="{A019C10C-8907-47BF-A4CD-1D2DD05F7E42}"/>
          </ac:spMkLst>
        </pc:spChg>
        <pc:spChg chg="add mod">
          <ac:chgData name="Edwards Matte, Antonia" userId="9ffc8135-0127-4ec2-8f8b-d7f40c97649c" providerId="ADAL" clId="{828843ED-9865-4340-A2E2-4B9762DA4859}" dt="2020-03-12T19:24:06.420" v="112" actId="14100"/>
          <ac:spMkLst>
            <pc:docMk/>
            <pc:sldMk cId="2891161751" sldId="630"/>
            <ac:spMk id="10" creationId="{EE134B5A-5F46-47AE-A13D-7665365F313F}"/>
          </ac:spMkLst>
        </pc:spChg>
        <pc:picChg chg="del">
          <ac:chgData name="Edwards Matte, Antonia" userId="9ffc8135-0127-4ec2-8f8b-d7f40c97649c" providerId="ADAL" clId="{828843ED-9865-4340-A2E2-4B9762DA4859}" dt="2020-03-12T18:57:29.796" v="68" actId="478"/>
          <ac:picMkLst>
            <pc:docMk/>
            <pc:sldMk cId="2891161751" sldId="630"/>
            <ac:picMk id="4" creationId="{BED94FCF-0F85-40B6-90BA-BBB38C28D8F1}"/>
          </ac:picMkLst>
        </pc:picChg>
        <pc:picChg chg="add del mod">
          <ac:chgData name="Edwards Matte, Antonia" userId="9ffc8135-0127-4ec2-8f8b-d7f40c97649c" providerId="ADAL" clId="{828843ED-9865-4340-A2E2-4B9762DA4859}" dt="2020-03-12T19:13:01.249" v="83" actId="478"/>
          <ac:picMkLst>
            <pc:docMk/>
            <pc:sldMk cId="2891161751" sldId="630"/>
            <ac:picMk id="7" creationId="{08868223-4E89-4585-BB22-18A5FC31EA31}"/>
          </ac:picMkLst>
        </pc:picChg>
        <pc:picChg chg="add mod">
          <ac:chgData name="Edwards Matte, Antonia" userId="9ffc8135-0127-4ec2-8f8b-d7f40c97649c" providerId="ADAL" clId="{828843ED-9865-4340-A2E2-4B9762DA4859}" dt="2020-03-12T19:13:20.989" v="92" actId="1076"/>
          <ac:picMkLst>
            <pc:docMk/>
            <pc:sldMk cId="2891161751" sldId="630"/>
            <ac:picMk id="9" creationId="{E3D85E74-23D7-4E35-BE15-8447448B414D}"/>
          </ac:picMkLst>
        </pc:picChg>
        <pc:cxnChg chg="add mod">
          <ac:chgData name="Edwards Matte, Antonia" userId="9ffc8135-0127-4ec2-8f8b-d7f40c97649c" providerId="ADAL" clId="{828843ED-9865-4340-A2E2-4B9762DA4859}" dt="2020-03-05T17:57:02.429" v="26" actId="1076"/>
          <ac:cxnSpMkLst>
            <pc:docMk/>
            <pc:sldMk cId="2891161751" sldId="630"/>
            <ac:cxnSpMk id="6" creationId="{27535524-EE47-45A3-820F-DE8703C20944}"/>
          </ac:cxnSpMkLst>
        </pc:cxnChg>
      </pc:sldChg>
      <pc:sldChg chg="modSp">
        <pc:chgData name="Edwards Matte, Antonia" userId="9ffc8135-0127-4ec2-8f8b-d7f40c97649c" providerId="ADAL" clId="{828843ED-9865-4340-A2E2-4B9762DA4859}" dt="2020-03-05T17:58:54.471" v="48" actId="20577"/>
        <pc:sldMkLst>
          <pc:docMk/>
          <pc:sldMk cId="1731329561" sldId="631"/>
        </pc:sldMkLst>
        <pc:spChg chg="mod">
          <ac:chgData name="Edwards Matte, Antonia" userId="9ffc8135-0127-4ec2-8f8b-d7f40c97649c" providerId="ADAL" clId="{828843ED-9865-4340-A2E2-4B9762DA4859}" dt="2020-03-05T17:58:54.471" v="48" actId="20577"/>
          <ac:spMkLst>
            <pc:docMk/>
            <pc:sldMk cId="1731329561" sldId="631"/>
            <ac:spMk id="4" creationId="{00000000-0000-0000-0000-000000000000}"/>
          </ac:spMkLst>
        </pc:spChg>
      </pc:sldChg>
      <pc:sldChg chg="addSp delSp modSp">
        <pc:chgData name="Edwards Matte, Antonia" userId="9ffc8135-0127-4ec2-8f8b-d7f40c97649c" providerId="ADAL" clId="{828843ED-9865-4340-A2E2-4B9762DA4859}" dt="2020-03-12T19:23:49.244" v="110" actId="14100"/>
        <pc:sldMkLst>
          <pc:docMk/>
          <pc:sldMk cId="988274972" sldId="632"/>
        </pc:sldMkLst>
        <pc:spChg chg="del mod">
          <ac:chgData name="Edwards Matte, Antonia" userId="9ffc8135-0127-4ec2-8f8b-d7f40c97649c" providerId="ADAL" clId="{828843ED-9865-4340-A2E2-4B9762DA4859}" dt="2020-03-12T19:23:18.169" v="100" actId="478"/>
          <ac:spMkLst>
            <pc:docMk/>
            <pc:sldMk cId="988274972" sldId="632"/>
            <ac:spMk id="5" creationId="{7871BF30-BF5B-49E0-AE80-D9F89A7E26B3}"/>
          </ac:spMkLst>
        </pc:spChg>
        <pc:spChg chg="del">
          <ac:chgData name="Edwards Matte, Antonia" userId="9ffc8135-0127-4ec2-8f8b-d7f40c97649c" providerId="ADAL" clId="{828843ED-9865-4340-A2E2-4B9762DA4859}" dt="2020-03-12T19:23:20.467" v="101" actId="478"/>
          <ac:spMkLst>
            <pc:docMk/>
            <pc:sldMk cId="988274972" sldId="632"/>
            <ac:spMk id="7" creationId="{805404F4-2425-4A97-9E1F-837FF1F1396D}"/>
          </ac:spMkLst>
        </pc:spChg>
        <pc:spChg chg="add mod">
          <ac:chgData name="Edwards Matte, Antonia" userId="9ffc8135-0127-4ec2-8f8b-d7f40c97649c" providerId="ADAL" clId="{828843ED-9865-4340-A2E2-4B9762DA4859}" dt="2020-03-12T19:23:35.579" v="105" actId="1076"/>
          <ac:spMkLst>
            <pc:docMk/>
            <pc:sldMk cId="988274972" sldId="632"/>
            <ac:spMk id="10" creationId="{56ED5F1D-8563-48F3-AA98-4F39A473B4DA}"/>
          </ac:spMkLst>
        </pc:spChg>
        <pc:spChg chg="add mod">
          <ac:chgData name="Edwards Matte, Antonia" userId="9ffc8135-0127-4ec2-8f8b-d7f40c97649c" providerId="ADAL" clId="{828843ED-9865-4340-A2E2-4B9762DA4859}" dt="2020-03-12T19:23:49.244" v="110" actId="14100"/>
          <ac:spMkLst>
            <pc:docMk/>
            <pc:sldMk cId="988274972" sldId="632"/>
            <ac:spMk id="11" creationId="{95060C3E-2A5E-4CFF-B72C-1C219A42C963}"/>
          </ac:spMkLst>
        </pc:spChg>
        <pc:picChg chg="del">
          <ac:chgData name="Edwards Matte, Antonia" userId="9ffc8135-0127-4ec2-8f8b-d7f40c97649c" providerId="ADAL" clId="{828843ED-9865-4340-A2E2-4B9762DA4859}" dt="2020-03-12T19:23:25.140" v="102" actId="478"/>
          <ac:picMkLst>
            <pc:docMk/>
            <pc:sldMk cId="988274972" sldId="632"/>
            <ac:picMk id="6" creationId="{460AEB65-535E-4FE4-A8D2-1CF77E1A9C53}"/>
          </ac:picMkLst>
        </pc:picChg>
        <pc:picChg chg="add mod">
          <ac:chgData name="Edwards Matte, Antonia" userId="9ffc8135-0127-4ec2-8f8b-d7f40c97649c" providerId="ADAL" clId="{828843ED-9865-4340-A2E2-4B9762DA4859}" dt="2020-03-12T19:23:31.540" v="104" actId="1076"/>
          <ac:picMkLst>
            <pc:docMk/>
            <pc:sldMk cId="988274972" sldId="632"/>
            <ac:picMk id="9" creationId="{596FB66B-3D63-4618-8E09-FF3DF53D3FDD}"/>
          </ac:picMkLst>
        </pc:picChg>
        <pc:cxnChg chg="add mod">
          <ac:chgData name="Edwards Matte, Antonia" userId="9ffc8135-0127-4ec2-8f8b-d7f40c97649c" providerId="ADAL" clId="{828843ED-9865-4340-A2E2-4B9762DA4859}" dt="2020-03-05T17:56:56.077" v="24" actId="1076"/>
          <ac:cxnSpMkLst>
            <pc:docMk/>
            <pc:sldMk cId="988274972" sldId="632"/>
            <ac:cxnSpMk id="8" creationId="{3F0656A5-991E-453F-9C3A-36D193564C89}"/>
          </ac:cxnSpMkLst>
        </pc:cxnChg>
      </pc:sldChg>
      <pc:sldChg chg="addSp modSp">
        <pc:chgData name="Edwards Matte, Antonia" userId="9ffc8135-0127-4ec2-8f8b-d7f40c97649c" providerId="ADAL" clId="{828843ED-9865-4340-A2E2-4B9762DA4859}" dt="2020-03-12T19:26:06.277" v="113" actId="1440"/>
        <pc:sldMkLst>
          <pc:docMk/>
          <pc:sldMk cId="3556638612" sldId="633"/>
        </pc:sldMkLst>
        <pc:picChg chg="mod">
          <ac:chgData name="Edwards Matte, Antonia" userId="9ffc8135-0127-4ec2-8f8b-d7f40c97649c" providerId="ADAL" clId="{828843ED-9865-4340-A2E2-4B9762DA4859}" dt="2020-03-12T19:26:06.277" v="113" actId="1440"/>
          <ac:picMkLst>
            <pc:docMk/>
            <pc:sldMk cId="3556638612" sldId="633"/>
            <ac:picMk id="6" creationId="{460AEB65-535E-4FE4-A8D2-1CF77E1A9C53}"/>
          </ac:picMkLst>
        </pc:picChg>
        <pc:cxnChg chg="add mod">
          <ac:chgData name="Edwards Matte, Antonia" userId="9ffc8135-0127-4ec2-8f8b-d7f40c97649c" providerId="ADAL" clId="{828843ED-9865-4340-A2E2-4B9762DA4859}" dt="2020-03-05T17:56:49.317" v="22" actId="1076"/>
          <ac:cxnSpMkLst>
            <pc:docMk/>
            <pc:sldMk cId="3556638612" sldId="633"/>
            <ac:cxnSpMk id="7" creationId="{4C5E1933-C4D5-4E4F-9161-8DA278FDEB26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305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70339" y="0"/>
            <a:ext cx="3038475" cy="46305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245691-C78D-4713-9C89-148E2BE5B8E6}" type="datetimeFigureOut">
              <a:rPr lang="es-CL" smtClean="0"/>
              <a:t>12-03-2020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1" y="8760317"/>
            <a:ext cx="3038475" cy="4630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70339" y="8760317"/>
            <a:ext cx="3038475" cy="4630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F51003-607D-41E5-BCA3-B71D8FB218C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706940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169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169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5008845-FF8B-421B-9FF9-A5CC8D5B4E52}" type="datetimeFigureOut">
              <a:rPr lang="es-CL" smtClean="0"/>
              <a:t>12-03-2020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431800" y="692150"/>
            <a:ext cx="6146800" cy="3457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1103"/>
            <a:ext cx="5608320" cy="4150519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760606"/>
            <a:ext cx="3037840" cy="46116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38" y="8760606"/>
            <a:ext cx="3037840" cy="46116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562449C-0D7B-430E-912C-D0C475B76E2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01567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8AF03-7270-45C2-A683-C5E353EF01A5}" type="datetime4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March 12, 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7" name="Agrupar 5"/>
          <p:cNvGrpSpPr/>
          <p:nvPr userDrawn="1"/>
        </p:nvGrpSpPr>
        <p:grpSpPr>
          <a:xfrm>
            <a:off x="785376" y="1"/>
            <a:ext cx="2535936" cy="6858001"/>
            <a:chOff x="589032" y="0"/>
            <a:chExt cx="1901952" cy="6858001"/>
          </a:xfrm>
        </p:grpSpPr>
        <p:pic>
          <p:nvPicPr>
            <p:cNvPr id="8" name="Imagen 11" descr="LOGO BAJA.jpg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9032" y="4270248"/>
              <a:ext cx="1901952" cy="1725168"/>
            </a:xfrm>
            <a:prstGeom prst="rect">
              <a:avLst/>
            </a:prstGeom>
          </p:spPr>
        </p:pic>
        <p:pic>
          <p:nvPicPr>
            <p:cNvPr id="9" name="Imagen 4" descr="LOGO BAJA.jpg"/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7" t="50000" r="-127"/>
            <a:stretch/>
          </p:blipFill>
          <p:spPr>
            <a:xfrm>
              <a:off x="589032" y="5995417"/>
              <a:ext cx="1901952" cy="862584"/>
            </a:xfrm>
            <a:prstGeom prst="rect">
              <a:avLst/>
            </a:prstGeom>
          </p:spPr>
        </p:pic>
        <p:pic>
          <p:nvPicPr>
            <p:cNvPr id="10" name="Imagen 13" descr="LOGO BAJA.jpg"/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7" t="50000" r="-127" b="13494"/>
            <a:stretch/>
          </p:blipFill>
          <p:spPr>
            <a:xfrm>
              <a:off x="589032" y="5564124"/>
              <a:ext cx="1901952" cy="629781"/>
            </a:xfrm>
            <a:prstGeom prst="rect">
              <a:avLst/>
            </a:prstGeom>
          </p:spPr>
        </p:pic>
        <p:pic>
          <p:nvPicPr>
            <p:cNvPr id="11" name="Imagen 14" descr="LOGO BAJA.jpg"/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7" t="50000" r="-127" b="13494"/>
            <a:stretch/>
          </p:blipFill>
          <p:spPr>
            <a:xfrm>
              <a:off x="589032" y="818035"/>
              <a:ext cx="1901952" cy="629781"/>
            </a:xfrm>
            <a:prstGeom prst="rect">
              <a:avLst/>
            </a:prstGeom>
          </p:spPr>
        </p:pic>
        <p:pic>
          <p:nvPicPr>
            <p:cNvPr id="12" name="Imagen 15" descr="LOGO BAJA.jpg"/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7" t="50000" r="-127" b="13494"/>
            <a:stretch/>
          </p:blipFill>
          <p:spPr>
            <a:xfrm>
              <a:off x="589032" y="275484"/>
              <a:ext cx="1901952" cy="629781"/>
            </a:xfrm>
            <a:prstGeom prst="rect">
              <a:avLst/>
            </a:prstGeom>
          </p:spPr>
        </p:pic>
        <p:pic>
          <p:nvPicPr>
            <p:cNvPr id="13" name="Imagen 16" descr="LOGO BAJA.jpg"/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7" t="50000" r="-127" b="13494"/>
            <a:stretch/>
          </p:blipFill>
          <p:spPr>
            <a:xfrm>
              <a:off x="589032" y="0"/>
              <a:ext cx="1901952" cy="62978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31900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6802-B3DC-D741-86C4-7B28D652110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12/03/2020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E8ABD-F977-8C40-B55A-A7A48510E34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4727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6802-B3DC-D741-86C4-7B28D652110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12/03/2020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E8ABD-F977-8C40-B55A-A7A48510E34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1891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>
                <a:solidFill>
                  <a:prstClr val="black">
                    <a:tint val="75000"/>
                  </a:prstClr>
                </a:solidFill>
              </a:rPr>
              <a:t>Gobierno de Chile - JUNJI</a:t>
            </a:r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Imagen 5" descr="log ppt2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159" y="6581775"/>
            <a:ext cx="2918984" cy="27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305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6802-B3DC-D741-86C4-7B28D652110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12/03/2020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E8ABD-F977-8C40-B55A-A7A48510E34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7376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6802-B3DC-D741-86C4-7B28D652110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12/03/2020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E8ABD-F977-8C40-B55A-A7A48510E34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206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6802-B3DC-D741-86C4-7B28D652110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12/03/2020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E8ABD-F977-8C40-B55A-A7A48510E34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8083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6802-B3DC-D741-86C4-7B28D652110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12/03/2020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E8ABD-F977-8C40-B55A-A7A48510E34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3519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6802-B3DC-D741-86C4-7B28D652110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12/03/2020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E8ABD-F977-8C40-B55A-A7A48510E34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2703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6802-B3DC-D741-86C4-7B28D652110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12/03/2020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E8ABD-F977-8C40-B55A-A7A48510E34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0567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6802-B3DC-D741-86C4-7B28D652110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12/03/2020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E8ABD-F977-8C40-B55A-A7A48510E34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7655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C59E6802-B3DC-D741-86C4-7B28D652110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 defTabSz="457200"/>
              <a:t>12/03/2020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D5DE8ABD-F977-8C40-B55A-A7A48510E34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 defTabSz="457200"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4683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279576" y="2132856"/>
            <a:ext cx="7772400" cy="1152128"/>
          </a:xfrm>
        </p:spPr>
        <p:txBody>
          <a:bodyPr>
            <a:noAutofit/>
          </a:bodyPr>
          <a:lstStyle/>
          <a:p>
            <a:r>
              <a:rPr lang="es-ES" sz="4000" b="1" dirty="0">
                <a:solidFill>
                  <a:srgbClr val="0070C0"/>
                </a:solidFill>
                <a:latin typeface="Calibri" panose="020F0502020204030204" pitchFamily="34" charset="0"/>
              </a:rPr>
              <a:t>Día no trabajado</a:t>
            </a:r>
            <a:endParaRPr lang="es-ES" sz="3600" b="1" dirty="0">
              <a:solidFill>
                <a:schemeClr val="accent1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Subtítulo 2"/>
          <p:cNvSpPr>
            <a:spLocks noGrp="1"/>
          </p:cNvSpPr>
          <p:nvPr>
            <p:ph type="subTitle" idx="1"/>
          </p:nvPr>
        </p:nvSpPr>
        <p:spPr>
          <a:xfrm>
            <a:off x="10051976" y="6309320"/>
            <a:ext cx="1763733" cy="397958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es-ES" sz="18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Marzo de 2020</a:t>
            </a:r>
          </a:p>
        </p:txBody>
      </p:sp>
    </p:spTree>
    <p:extLst>
      <p:ext uri="{BB962C8B-B14F-4D97-AF65-F5344CB8AC3E}">
        <p14:creationId xmlns:p14="http://schemas.microsoft.com/office/powerpoint/2010/main" val="1731329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1D587F-C6BE-428E-B580-E3B80C7D7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/>
              <a:t>Día no trabajado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B41200A-4461-45F9-B946-4383F8900F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2776"/>
            <a:ext cx="10515600" cy="4764187"/>
          </a:xfrm>
        </p:spPr>
        <p:txBody>
          <a:bodyPr>
            <a:normAutofit/>
          </a:bodyPr>
          <a:lstStyle/>
          <a:p>
            <a:pPr algn="just"/>
            <a:r>
              <a:rPr lang="es-MX" dirty="0"/>
              <a:t>Otro proceso que se debe realizar, de preferencia al inicio de cada mes es el ingreso de días no trabajados. Para ello ir a modulo </a:t>
            </a:r>
            <a:r>
              <a:rPr lang="es-MX" b="1" dirty="0"/>
              <a:t>“Días no trabajados”:</a:t>
            </a:r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27535524-EE47-45A3-820F-DE8703C20944}"/>
              </a:ext>
            </a:extLst>
          </p:cNvPr>
          <p:cNvCxnSpPr/>
          <p:nvPr/>
        </p:nvCxnSpPr>
        <p:spPr>
          <a:xfrm>
            <a:off x="407368" y="1268760"/>
            <a:ext cx="5112568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n 8">
            <a:extLst>
              <a:ext uri="{FF2B5EF4-FFF2-40B4-BE49-F238E27FC236}">
                <a16:creationId xmlns:a16="http://schemas.microsoft.com/office/drawing/2014/main" id="{E3D85E74-23D7-4E35-BE15-8447448B41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7448" y="2729575"/>
            <a:ext cx="8040216" cy="335223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EE134B5A-5F46-47AE-A13D-7665365F313F}"/>
              </a:ext>
            </a:extLst>
          </p:cNvPr>
          <p:cNvSpPr/>
          <p:nvPr/>
        </p:nvSpPr>
        <p:spPr>
          <a:xfrm>
            <a:off x="3301312" y="4941168"/>
            <a:ext cx="1210512" cy="50405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91161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1D587F-C6BE-428E-B580-E3B80C7D7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/>
              <a:t>Día no trabajado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B41200A-4461-45F9-B946-4383F8900F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2776"/>
            <a:ext cx="10515600" cy="4764187"/>
          </a:xfrm>
        </p:spPr>
        <p:txBody>
          <a:bodyPr>
            <a:normAutofit/>
          </a:bodyPr>
          <a:lstStyle/>
          <a:p>
            <a:pPr algn="just"/>
            <a:r>
              <a:rPr lang="es-MX" dirty="0"/>
              <a:t>Luego seleccionar grupo y fecha. Notar que no es posible ingresar un día trabajado a nivel de jardín.  Se debe ingresar individualmente a nivel de grupo:</a:t>
            </a:r>
            <a:endParaRPr lang="es-MX" b="1" dirty="0"/>
          </a:p>
        </p:txBody>
      </p: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3F0656A5-991E-453F-9C3A-36D193564C89}"/>
              </a:ext>
            </a:extLst>
          </p:cNvPr>
          <p:cNvCxnSpPr/>
          <p:nvPr/>
        </p:nvCxnSpPr>
        <p:spPr>
          <a:xfrm>
            <a:off x="263352" y="1340768"/>
            <a:ext cx="5112568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n 8">
            <a:extLst>
              <a:ext uri="{FF2B5EF4-FFF2-40B4-BE49-F238E27FC236}">
                <a16:creationId xmlns:a16="http://schemas.microsoft.com/office/drawing/2014/main" id="{596FB66B-3D63-4618-8E09-FF3DF53D3F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3584" y="2827989"/>
            <a:ext cx="8040216" cy="335223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56ED5F1D-8563-48F3-AA98-4F39A473B4DA}"/>
              </a:ext>
            </a:extLst>
          </p:cNvPr>
          <p:cNvSpPr/>
          <p:nvPr/>
        </p:nvSpPr>
        <p:spPr>
          <a:xfrm>
            <a:off x="4384948" y="3511104"/>
            <a:ext cx="3240360" cy="255826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95060C3E-2A5E-4CFF-B72C-1C219A42C963}"/>
              </a:ext>
            </a:extLst>
          </p:cNvPr>
          <p:cNvSpPr/>
          <p:nvPr/>
        </p:nvSpPr>
        <p:spPr>
          <a:xfrm>
            <a:off x="4384948" y="2824733"/>
            <a:ext cx="3240360" cy="522164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8274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1D587F-C6BE-428E-B580-E3B80C7D7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/>
              <a:t>Día no trabajado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B41200A-4461-45F9-B946-4383F8900F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2776"/>
            <a:ext cx="10515600" cy="4764187"/>
          </a:xfrm>
        </p:spPr>
        <p:txBody>
          <a:bodyPr>
            <a:normAutofit/>
          </a:bodyPr>
          <a:lstStyle/>
          <a:p>
            <a:pPr algn="just"/>
            <a:r>
              <a:rPr lang="es-MX" dirty="0"/>
              <a:t>Finalmente especificar el motivo del día no trabajado, incluyendo una breve descripción. Eso activará la opción de </a:t>
            </a:r>
            <a:r>
              <a:rPr lang="es-MX" b="1" dirty="0"/>
              <a:t>Guardar</a:t>
            </a:r>
            <a:r>
              <a:rPr lang="es-MX" dirty="0"/>
              <a:t>, lo que finalizará el ingreso.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460AEB65-535E-4FE4-A8D2-1CF77E1A9C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3672" y="2564904"/>
            <a:ext cx="8040216" cy="385441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id="{A4431A89-A85E-4902-A3BC-60927AE5CC2B}"/>
              </a:ext>
            </a:extLst>
          </p:cNvPr>
          <p:cNvSpPr/>
          <p:nvPr/>
        </p:nvSpPr>
        <p:spPr>
          <a:xfrm>
            <a:off x="6524668" y="3933056"/>
            <a:ext cx="4539883" cy="136815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A214A5A8-2417-4672-AD64-CB8CE0957B3A}"/>
              </a:ext>
            </a:extLst>
          </p:cNvPr>
          <p:cNvSpPr/>
          <p:nvPr/>
        </p:nvSpPr>
        <p:spPr>
          <a:xfrm>
            <a:off x="9480376" y="5418840"/>
            <a:ext cx="1584175" cy="60244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4C5E1933-C4D5-4E4F-9161-8DA278FDEB26}"/>
              </a:ext>
            </a:extLst>
          </p:cNvPr>
          <p:cNvCxnSpPr/>
          <p:nvPr/>
        </p:nvCxnSpPr>
        <p:spPr>
          <a:xfrm>
            <a:off x="335360" y="1340768"/>
            <a:ext cx="5112568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66386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1D587F-C6BE-428E-B580-E3B80C7D7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/>
              <a:t>Día no trabajado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B41200A-4461-45F9-B946-4383F8900F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CL" dirty="0"/>
              <a:t>Los días no trabajados se pueden ingresar de forma retroactiva o anticipadamente. Se recomienda utilizarlo de esta última forma.</a:t>
            </a:r>
          </a:p>
          <a:p>
            <a:pPr algn="just"/>
            <a:r>
              <a:rPr lang="es-CL" dirty="0"/>
              <a:t>En el caso que se hayan registrado asistencias y ese día se cambie a día no trabajado, las asistencias se borrarán.</a:t>
            </a:r>
          </a:p>
          <a:p>
            <a:pPr algn="just"/>
            <a:r>
              <a:rPr lang="es-CL" dirty="0"/>
              <a:t>En el caso de haber ingresado un día no trabajado equivocadamente, se debe ir al mismo modulo, seleccionando la fecha a corregir y elegir, en </a:t>
            </a:r>
            <a:r>
              <a:rPr lang="es-CL" b="1" dirty="0"/>
              <a:t>Motivo</a:t>
            </a:r>
            <a:r>
              <a:rPr lang="es-CL" dirty="0"/>
              <a:t>, la opción </a:t>
            </a:r>
            <a:r>
              <a:rPr lang="es-CL" b="1" dirty="0"/>
              <a:t>Corrección – Día Trabajado. </a:t>
            </a:r>
            <a:r>
              <a:rPr lang="es-CL" dirty="0"/>
              <a:t>Luego, elegir </a:t>
            </a:r>
            <a:r>
              <a:rPr lang="es-CL" b="1" dirty="0"/>
              <a:t>guardar</a:t>
            </a:r>
            <a:r>
              <a:rPr lang="es-CL" dirty="0"/>
              <a:t>. Se debe volver a ingresar asistencias si lo requiere el caso.</a:t>
            </a:r>
          </a:p>
        </p:txBody>
      </p: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656C75BC-E079-47B3-A9D1-CC1C0A41C326}"/>
              </a:ext>
            </a:extLst>
          </p:cNvPr>
          <p:cNvCxnSpPr/>
          <p:nvPr/>
        </p:nvCxnSpPr>
        <p:spPr>
          <a:xfrm>
            <a:off x="695400" y="1412776"/>
            <a:ext cx="5112568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2910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279576" y="2132856"/>
            <a:ext cx="7772400" cy="1152128"/>
          </a:xfrm>
        </p:spPr>
        <p:txBody>
          <a:bodyPr>
            <a:noAutofit/>
          </a:bodyPr>
          <a:lstStyle/>
          <a:p>
            <a:r>
              <a:rPr lang="es-ES" sz="4000" b="1" dirty="0">
                <a:solidFill>
                  <a:srgbClr val="0070C0"/>
                </a:solidFill>
                <a:latin typeface="Calibri" panose="020F0502020204030204" pitchFamily="34" charset="0"/>
              </a:rPr>
              <a:t>Día no trabajado</a:t>
            </a:r>
            <a:endParaRPr lang="es-ES" sz="3600" b="1" dirty="0">
              <a:solidFill>
                <a:schemeClr val="accent1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Subtítulo 2"/>
          <p:cNvSpPr>
            <a:spLocks noGrp="1"/>
          </p:cNvSpPr>
          <p:nvPr>
            <p:ph type="subTitle" idx="1"/>
          </p:nvPr>
        </p:nvSpPr>
        <p:spPr>
          <a:xfrm>
            <a:off x="10051976" y="6309320"/>
            <a:ext cx="1763733" cy="397958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es-ES" sz="18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Marzo de 2020</a:t>
            </a:r>
          </a:p>
        </p:txBody>
      </p:sp>
    </p:spTree>
    <p:extLst>
      <p:ext uri="{BB962C8B-B14F-4D97-AF65-F5344CB8AC3E}">
        <p14:creationId xmlns:p14="http://schemas.microsoft.com/office/powerpoint/2010/main" val="19052048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89CCF5B6A4F0B640BD749595C457895B" ma:contentTypeVersion="2" ma:contentTypeDescription="Crear nuevo documento." ma:contentTypeScope="" ma:versionID="5578498e699d87fdee5fe8a37470f681">
  <xsd:schema xmlns:xsd="http://www.w3.org/2001/XMLSchema" xmlns:xs="http://www.w3.org/2001/XMLSchema" xmlns:p="http://schemas.microsoft.com/office/2006/metadata/properties" xmlns:ns2="36158a4c-e04b-4377-9e8d-ff18ec8efd7c" targetNamespace="http://schemas.microsoft.com/office/2006/metadata/properties" ma:root="true" ma:fieldsID="0bf9eaa2e2413fcfc9cba330d3d5685e" ns2:_="">
    <xsd:import namespace="36158a4c-e04b-4377-9e8d-ff18ec8efd7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158a4c-e04b-4377-9e8d-ff18ec8efd7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62B9D95-94E3-4B9E-A7AB-20A7F6FCDD5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6158a4c-e04b-4377-9e8d-ff18ec8efd7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2EE43CF-B083-4B42-A020-3A6A19C7BA2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15EF03E-E6D3-43C7-995C-C1CCA03BF3BA}">
  <ds:schemaRefs>
    <ds:schemaRef ds:uri="http://schemas.openxmlformats.org/package/2006/metadata/core-properties"/>
    <ds:schemaRef ds:uri="36158a4c-e04b-4377-9e8d-ff18ec8efd7c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24491</TotalTime>
  <Words>210</Words>
  <Application>Microsoft Office PowerPoint</Application>
  <PresentationFormat>Panorámica</PresentationFormat>
  <Paragraphs>14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Tema de Office</vt:lpstr>
      <vt:lpstr>Día no trabajado</vt:lpstr>
      <vt:lpstr>Día no trabajado</vt:lpstr>
      <vt:lpstr>Día no trabajado</vt:lpstr>
      <vt:lpstr>Día no trabajado</vt:lpstr>
      <vt:lpstr>Día no trabajado</vt:lpstr>
      <vt:lpstr>Día no trabajado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Día no trabajado</dc:title>
  <dc:creator>Camila Silva</dc:creator>
  <cp:lastModifiedBy>Edwards Matte, Antonia</cp:lastModifiedBy>
  <cp:revision>1210</cp:revision>
  <cp:lastPrinted>2016-03-11T15:22:57Z</cp:lastPrinted>
  <dcterms:created xsi:type="dcterms:W3CDTF">2012-07-23T15:32:43Z</dcterms:created>
  <dcterms:modified xsi:type="dcterms:W3CDTF">2020-03-12T19:26:17Z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0x01010089CCF5B6A4F0B640BD749595C457895B</vt:lpwstr>
  </property>
</Properties>
</file>