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0" r:id="rId4"/>
  </p:sldMasterIdLst>
  <p:notesMasterIdLst>
    <p:notesMasterId r:id="rId15"/>
  </p:notesMasterIdLst>
  <p:handoutMasterIdLst>
    <p:handoutMasterId r:id="rId16"/>
  </p:handoutMasterIdLst>
  <p:sldIdLst>
    <p:sldId id="610" r:id="rId5"/>
    <p:sldId id="632" r:id="rId6"/>
    <p:sldId id="631" r:id="rId7"/>
    <p:sldId id="621" r:id="rId8"/>
    <p:sldId id="622" r:id="rId9"/>
    <p:sldId id="634" r:id="rId10"/>
    <p:sldId id="635" r:id="rId11"/>
    <p:sldId id="636" r:id="rId12"/>
    <p:sldId id="633" r:id="rId13"/>
    <p:sldId id="625" r:id="rId14"/>
  </p:sldIdLst>
  <p:sldSz cx="12192000" cy="6858000"/>
  <p:notesSz cx="7010400" cy="92233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var Payas, Julieta" initials="VPJ" lastIdx="1" clrIdx="0"/>
  <p:cmAuthor id="1" name="Fischer Sierra, Daniela" initials="FSD" lastIdx="8" clrIdx="1">
    <p:extLst>
      <p:ext uri="{19B8F6BF-5375-455C-9EA6-DF929625EA0E}">
        <p15:presenceInfo xmlns:p15="http://schemas.microsoft.com/office/powerpoint/2012/main" userId="S-1-5-21-475038479-686149282-2012433476-1950" providerId="AD"/>
      </p:ext>
    </p:extLst>
  </p:cmAuthor>
  <p:cmAuthor id="2" name="Silva Garrido, Camila" initials="SGC" lastIdx="1" clrIdx="2">
    <p:extLst>
      <p:ext uri="{19B8F6BF-5375-455C-9EA6-DF929625EA0E}">
        <p15:presenceInfo xmlns:p15="http://schemas.microsoft.com/office/powerpoint/2012/main" userId="S-1-5-21-475038479-686149282-2012433476-102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C00000"/>
    <a:srgbClr val="4BACC6"/>
    <a:srgbClr val="2F5597"/>
    <a:srgbClr val="71E0DD"/>
    <a:srgbClr val="C0F048"/>
    <a:srgbClr val="7FC6E9"/>
    <a:srgbClr val="0070C0"/>
    <a:srgbClr val="467EA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1B5905-C2D2-4859-A90A-5AF9FE7CD350}" v="30" dt="2020-03-12T19:55:32.2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5405" autoAdjust="0"/>
  </p:normalViewPr>
  <p:slideViewPr>
    <p:cSldViewPr>
      <p:cViewPr varScale="1">
        <p:scale>
          <a:sx n="61" d="100"/>
          <a:sy n="61" d="100"/>
        </p:scale>
        <p:origin x="12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1512"/>
    </p:cViewPr>
  </p:sorterViewPr>
  <p:notesViewPr>
    <p:cSldViewPr>
      <p:cViewPr varScale="1">
        <p:scale>
          <a:sx n="67" d="100"/>
          <a:sy n="67" d="100"/>
        </p:scale>
        <p:origin x="3086" y="62"/>
      </p:cViewPr>
      <p:guideLst>
        <p:guide orient="horz" pos="2905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wards Matte, Antonia" userId="9ffc8135-0127-4ec2-8f8b-d7f40c97649c" providerId="ADAL" clId="{B51B5905-C2D2-4859-A90A-5AF9FE7CD350}"/>
    <pc:docChg chg="undo custSel addSld delSld modSld">
      <pc:chgData name="Edwards Matte, Antonia" userId="9ffc8135-0127-4ec2-8f8b-d7f40c97649c" providerId="ADAL" clId="{B51B5905-C2D2-4859-A90A-5AF9FE7CD350}" dt="2020-03-12T19:55:44.358" v="1690" actId="1076"/>
      <pc:docMkLst>
        <pc:docMk/>
      </pc:docMkLst>
      <pc:sldChg chg="modSp">
        <pc:chgData name="Edwards Matte, Antonia" userId="9ffc8135-0127-4ec2-8f8b-d7f40c97649c" providerId="ADAL" clId="{B51B5905-C2D2-4859-A90A-5AF9FE7CD350}" dt="2020-03-05T17:44:26.129" v="38" actId="20577"/>
        <pc:sldMkLst>
          <pc:docMk/>
          <pc:sldMk cId="2138823276" sldId="610"/>
        </pc:sldMkLst>
        <pc:spChg chg="mod">
          <ac:chgData name="Edwards Matte, Antonia" userId="9ffc8135-0127-4ec2-8f8b-d7f40c97649c" providerId="ADAL" clId="{B51B5905-C2D2-4859-A90A-5AF9FE7CD350}" dt="2020-03-05T17:44:26.129" v="38" actId="20577"/>
          <ac:spMkLst>
            <pc:docMk/>
            <pc:sldMk cId="2138823276" sldId="610"/>
            <ac:spMk id="4" creationId="{00000000-0000-0000-0000-000000000000}"/>
          </ac:spMkLst>
        </pc:spChg>
      </pc:sldChg>
      <pc:sldChg chg="addSp delSp modSp add">
        <pc:chgData name="Edwards Matte, Antonia" userId="9ffc8135-0127-4ec2-8f8b-d7f40c97649c" providerId="ADAL" clId="{B51B5905-C2D2-4859-A90A-5AF9FE7CD350}" dt="2020-03-12T19:38:18.488" v="1423" actId="14100"/>
        <pc:sldMkLst>
          <pc:docMk/>
          <pc:sldMk cId="863766038" sldId="621"/>
        </pc:sldMkLst>
        <pc:spChg chg="mod">
          <ac:chgData name="Edwards Matte, Antonia" userId="9ffc8135-0127-4ec2-8f8b-d7f40c97649c" providerId="ADAL" clId="{B51B5905-C2D2-4859-A90A-5AF9FE7CD350}" dt="2020-03-05T17:45:44.499" v="94" actId="20577"/>
          <ac:spMkLst>
            <pc:docMk/>
            <pc:sldMk cId="863766038" sldId="621"/>
            <ac:spMk id="2" creationId="{7B1D587F-C6BE-428E-B580-E3B80C7D7AF9}"/>
          </ac:spMkLst>
        </pc:spChg>
        <pc:spChg chg="mod">
          <ac:chgData name="Edwards Matte, Antonia" userId="9ffc8135-0127-4ec2-8f8b-d7f40c97649c" providerId="ADAL" clId="{B51B5905-C2D2-4859-A90A-5AF9FE7CD350}" dt="2020-03-05T19:33:34.825" v="626" actId="1076"/>
          <ac:spMkLst>
            <pc:docMk/>
            <pc:sldMk cId="863766038" sldId="621"/>
            <ac:spMk id="3" creationId="{BB41200A-4461-45F9-B946-4383F8900FD6}"/>
          </ac:spMkLst>
        </pc:spChg>
        <pc:spChg chg="del">
          <ac:chgData name="Edwards Matte, Antonia" userId="9ffc8135-0127-4ec2-8f8b-d7f40c97649c" providerId="ADAL" clId="{B51B5905-C2D2-4859-A90A-5AF9FE7CD350}" dt="2020-03-05T19:33:13.454" v="620" actId="478"/>
          <ac:spMkLst>
            <pc:docMk/>
            <pc:sldMk cId="863766038" sldId="621"/>
            <ac:spMk id="7" creationId="{D72FF124-6AE2-47F4-ACCE-2BAC6F38E5A8}"/>
          </ac:spMkLst>
        </pc:spChg>
        <pc:spChg chg="add del mod">
          <ac:chgData name="Edwards Matte, Antonia" userId="9ffc8135-0127-4ec2-8f8b-d7f40c97649c" providerId="ADAL" clId="{B51B5905-C2D2-4859-A90A-5AF9FE7CD350}" dt="2020-03-05T19:33:23.832" v="624" actId="478"/>
          <ac:spMkLst>
            <pc:docMk/>
            <pc:sldMk cId="863766038" sldId="621"/>
            <ac:spMk id="9" creationId="{74C284E9-A934-444F-9FDA-5D96A4F9138D}"/>
          </ac:spMkLst>
        </pc:spChg>
        <pc:spChg chg="add mod">
          <ac:chgData name="Edwards Matte, Antonia" userId="9ffc8135-0127-4ec2-8f8b-d7f40c97649c" providerId="ADAL" clId="{B51B5905-C2D2-4859-A90A-5AF9FE7CD350}" dt="2020-03-12T19:38:18.488" v="1423" actId="14100"/>
          <ac:spMkLst>
            <pc:docMk/>
            <pc:sldMk cId="863766038" sldId="621"/>
            <ac:spMk id="9" creationId="{CD42774B-DA59-4095-AD00-6698B3403D95}"/>
          </ac:spMkLst>
        </pc:spChg>
        <pc:spChg chg="add del mod">
          <ac:chgData name="Edwards Matte, Antonia" userId="9ffc8135-0127-4ec2-8f8b-d7f40c97649c" providerId="ADAL" clId="{B51B5905-C2D2-4859-A90A-5AF9FE7CD350}" dt="2020-03-12T19:36:59.047" v="1417" actId="478"/>
          <ac:spMkLst>
            <pc:docMk/>
            <pc:sldMk cId="863766038" sldId="621"/>
            <ac:spMk id="10" creationId="{3784740F-889F-4CB9-890A-AFC5337FA355}"/>
          </ac:spMkLst>
        </pc:spChg>
        <pc:picChg chg="add del mod">
          <ac:chgData name="Edwards Matte, Antonia" userId="9ffc8135-0127-4ec2-8f8b-d7f40c97649c" providerId="ADAL" clId="{B51B5905-C2D2-4859-A90A-5AF9FE7CD350}" dt="2020-03-12T19:36:37.612" v="1413" actId="478"/>
          <ac:picMkLst>
            <pc:docMk/>
            <pc:sldMk cId="863766038" sldId="621"/>
            <ac:picMk id="4" creationId="{E76247CB-369C-4218-A5F3-F320E673321E}"/>
          </ac:picMkLst>
        </pc:picChg>
        <pc:picChg chg="add mod">
          <ac:chgData name="Edwards Matte, Antonia" userId="9ffc8135-0127-4ec2-8f8b-d7f40c97649c" providerId="ADAL" clId="{B51B5905-C2D2-4859-A90A-5AF9FE7CD350}" dt="2020-03-12T19:38:10.520" v="1420" actId="1076"/>
          <ac:picMkLst>
            <pc:docMk/>
            <pc:sldMk cId="863766038" sldId="621"/>
            <ac:picMk id="5" creationId="{49F26445-21AB-4C34-8463-78DEB9071A15}"/>
          </ac:picMkLst>
        </pc:picChg>
        <pc:picChg chg="del">
          <ac:chgData name="Edwards Matte, Antonia" userId="9ffc8135-0127-4ec2-8f8b-d7f40c97649c" providerId="ADAL" clId="{B51B5905-C2D2-4859-A90A-5AF9FE7CD350}" dt="2020-03-05T19:33:08.254" v="617" actId="478"/>
          <ac:picMkLst>
            <pc:docMk/>
            <pc:sldMk cId="863766038" sldId="621"/>
            <ac:picMk id="6" creationId="{103643F1-89AC-4071-B7BA-378EE0EC5672}"/>
          </ac:picMkLst>
        </pc:picChg>
      </pc:sldChg>
      <pc:sldChg chg="addSp delSp modSp add">
        <pc:chgData name="Edwards Matte, Antonia" userId="9ffc8135-0127-4ec2-8f8b-d7f40c97649c" providerId="ADAL" clId="{B51B5905-C2D2-4859-A90A-5AF9FE7CD350}" dt="2020-03-12T19:40:09.134" v="1426" actId="13926"/>
        <pc:sldMkLst>
          <pc:docMk/>
          <pc:sldMk cId="1010228637" sldId="622"/>
        </pc:sldMkLst>
        <pc:spChg chg="mod">
          <ac:chgData name="Edwards Matte, Antonia" userId="9ffc8135-0127-4ec2-8f8b-d7f40c97649c" providerId="ADAL" clId="{B51B5905-C2D2-4859-A90A-5AF9FE7CD350}" dt="2020-03-05T17:46:41.189" v="230" actId="20577"/>
          <ac:spMkLst>
            <pc:docMk/>
            <pc:sldMk cId="1010228637" sldId="622"/>
            <ac:spMk id="2" creationId="{7B1D587F-C6BE-428E-B580-E3B80C7D7AF9}"/>
          </ac:spMkLst>
        </pc:spChg>
        <pc:spChg chg="mod">
          <ac:chgData name="Edwards Matte, Antonia" userId="9ffc8135-0127-4ec2-8f8b-d7f40c97649c" providerId="ADAL" clId="{B51B5905-C2D2-4859-A90A-5AF9FE7CD350}" dt="2020-03-12T19:40:09.134" v="1426" actId="13926"/>
          <ac:spMkLst>
            <pc:docMk/>
            <pc:sldMk cId="1010228637" sldId="622"/>
            <ac:spMk id="3" creationId="{BB41200A-4461-45F9-B946-4383F8900FD6}"/>
          </ac:spMkLst>
        </pc:spChg>
        <pc:spChg chg="del mod">
          <ac:chgData name="Edwards Matte, Antonia" userId="9ffc8135-0127-4ec2-8f8b-d7f40c97649c" providerId="ADAL" clId="{B51B5905-C2D2-4859-A90A-5AF9FE7CD350}" dt="2020-03-05T19:38:17.782" v="642" actId="478"/>
          <ac:spMkLst>
            <pc:docMk/>
            <pc:sldMk cId="1010228637" sldId="622"/>
            <ac:spMk id="9" creationId="{3E9A36A0-C12E-4374-8083-59F448670714}"/>
          </ac:spMkLst>
        </pc:spChg>
        <pc:spChg chg="add del">
          <ac:chgData name="Edwards Matte, Antonia" userId="9ffc8135-0127-4ec2-8f8b-d7f40c97649c" providerId="ADAL" clId="{B51B5905-C2D2-4859-A90A-5AF9FE7CD350}" dt="2020-03-05T19:33:45.215" v="627" actId="478"/>
          <ac:spMkLst>
            <pc:docMk/>
            <pc:sldMk cId="1010228637" sldId="622"/>
            <ac:spMk id="11" creationId="{163B6F10-31DB-47F4-B107-B7DC94A8456F}"/>
          </ac:spMkLst>
        </pc:spChg>
        <pc:spChg chg="add del mod">
          <ac:chgData name="Edwards Matte, Antonia" userId="9ffc8135-0127-4ec2-8f8b-d7f40c97649c" providerId="ADAL" clId="{B51B5905-C2D2-4859-A90A-5AF9FE7CD350}" dt="2020-03-05T19:34:19.800" v="634"/>
          <ac:spMkLst>
            <pc:docMk/>
            <pc:sldMk cId="1010228637" sldId="622"/>
            <ac:spMk id="12" creationId="{A73E6566-5D83-4785-846C-1B2FFEC7FE72}"/>
          </ac:spMkLst>
        </pc:spChg>
        <pc:spChg chg="add mod">
          <ac:chgData name="Edwards Matte, Antonia" userId="9ffc8135-0127-4ec2-8f8b-d7f40c97649c" providerId="ADAL" clId="{B51B5905-C2D2-4859-A90A-5AF9FE7CD350}" dt="2020-03-12T19:39:49.136" v="1425" actId="1076"/>
          <ac:spMkLst>
            <pc:docMk/>
            <pc:sldMk cId="1010228637" sldId="622"/>
            <ac:spMk id="13" creationId="{7B14AC1E-44B1-4624-8914-D6B56A195B1F}"/>
          </ac:spMkLst>
        </pc:spChg>
        <pc:spChg chg="add mod">
          <ac:chgData name="Edwards Matte, Antonia" userId="9ffc8135-0127-4ec2-8f8b-d7f40c97649c" providerId="ADAL" clId="{B51B5905-C2D2-4859-A90A-5AF9FE7CD350}" dt="2020-03-05T19:49:40.283" v="814" actId="1076"/>
          <ac:spMkLst>
            <pc:docMk/>
            <pc:sldMk cId="1010228637" sldId="622"/>
            <ac:spMk id="14" creationId="{B132847E-F593-4846-ACB8-7755A12E0EC4}"/>
          </ac:spMkLst>
        </pc:spChg>
        <pc:picChg chg="add del mod">
          <ac:chgData name="Edwards Matte, Antonia" userId="9ffc8135-0127-4ec2-8f8b-d7f40c97649c" providerId="ADAL" clId="{B51B5905-C2D2-4859-A90A-5AF9FE7CD350}" dt="2020-03-05T19:38:12.096" v="640" actId="478"/>
          <ac:picMkLst>
            <pc:docMk/>
            <pc:sldMk cId="1010228637" sldId="622"/>
            <ac:picMk id="4" creationId="{8EC46A29-9EAC-4D90-8CF0-018A9BC82209}"/>
          </ac:picMkLst>
        </pc:picChg>
        <pc:picChg chg="add mod modCrop">
          <ac:chgData name="Edwards Matte, Antonia" userId="9ffc8135-0127-4ec2-8f8b-d7f40c97649c" providerId="ADAL" clId="{B51B5905-C2D2-4859-A90A-5AF9FE7CD350}" dt="2020-03-12T19:39:25.800" v="1424" actId="732"/>
          <ac:picMkLst>
            <pc:docMk/>
            <pc:sldMk cId="1010228637" sldId="622"/>
            <ac:picMk id="5" creationId="{EA68C8AC-1C71-4534-9894-D8FBEB226AAE}"/>
          </ac:picMkLst>
        </pc:picChg>
        <pc:picChg chg="add del">
          <ac:chgData name="Edwards Matte, Antonia" userId="9ffc8135-0127-4ec2-8f8b-d7f40c97649c" providerId="ADAL" clId="{B51B5905-C2D2-4859-A90A-5AF9FE7CD350}" dt="2020-03-05T19:35:26.550" v="638" actId="478"/>
          <ac:picMkLst>
            <pc:docMk/>
            <pc:sldMk cId="1010228637" sldId="622"/>
            <ac:picMk id="8" creationId="{44C33FAF-9A0A-4912-BCF4-0A3D2EBA8963}"/>
          </ac:picMkLst>
        </pc:picChg>
      </pc:sldChg>
      <pc:sldChg chg="delSp modSp add del">
        <pc:chgData name="Edwards Matte, Antonia" userId="9ffc8135-0127-4ec2-8f8b-d7f40c97649c" providerId="ADAL" clId="{B51B5905-C2D2-4859-A90A-5AF9FE7CD350}" dt="2020-03-05T20:38:23.535" v="1341" actId="2696"/>
        <pc:sldMkLst>
          <pc:docMk/>
          <pc:sldMk cId="686366496" sldId="624"/>
        </pc:sldMkLst>
        <pc:spChg chg="mod">
          <ac:chgData name="Edwards Matte, Antonia" userId="9ffc8135-0127-4ec2-8f8b-d7f40c97649c" providerId="ADAL" clId="{B51B5905-C2D2-4859-A90A-5AF9FE7CD350}" dt="2020-03-05T17:48:31.764" v="249" actId="20577"/>
          <ac:spMkLst>
            <pc:docMk/>
            <pc:sldMk cId="686366496" sldId="624"/>
            <ac:spMk id="2" creationId="{7B1D587F-C6BE-428E-B580-E3B80C7D7AF9}"/>
          </ac:spMkLst>
        </pc:spChg>
        <pc:spChg chg="mod">
          <ac:chgData name="Edwards Matte, Antonia" userId="9ffc8135-0127-4ec2-8f8b-d7f40c97649c" providerId="ADAL" clId="{B51B5905-C2D2-4859-A90A-5AF9FE7CD350}" dt="2020-03-05T20:03:45.433" v="1336" actId="20577"/>
          <ac:spMkLst>
            <pc:docMk/>
            <pc:sldMk cId="686366496" sldId="624"/>
            <ac:spMk id="3" creationId="{BB41200A-4461-45F9-B946-4383F8900FD6}"/>
          </ac:spMkLst>
        </pc:spChg>
        <pc:spChg chg="mod">
          <ac:chgData name="Edwards Matte, Antonia" userId="9ffc8135-0127-4ec2-8f8b-d7f40c97649c" providerId="ADAL" clId="{B51B5905-C2D2-4859-A90A-5AF9FE7CD350}" dt="2020-03-05T20:36:52.794" v="1340" actId="1076"/>
          <ac:spMkLst>
            <pc:docMk/>
            <pc:sldMk cId="686366496" sldId="624"/>
            <ac:spMk id="7" creationId="{7264048D-8B10-43D8-A7AB-3DEC05545B21}"/>
          </ac:spMkLst>
        </pc:spChg>
        <pc:picChg chg="del">
          <ac:chgData name="Edwards Matte, Antonia" userId="9ffc8135-0127-4ec2-8f8b-d7f40c97649c" providerId="ADAL" clId="{B51B5905-C2D2-4859-A90A-5AF9FE7CD350}" dt="2020-03-05T20:03:56.050" v="1338" actId="478"/>
          <ac:picMkLst>
            <pc:docMk/>
            <pc:sldMk cId="686366496" sldId="624"/>
            <ac:picMk id="8" creationId="{B147D933-1B98-4F4B-BA46-2EA248A71EFF}"/>
          </ac:picMkLst>
        </pc:picChg>
        <pc:picChg chg="del">
          <ac:chgData name="Edwards Matte, Antonia" userId="9ffc8135-0127-4ec2-8f8b-d7f40c97649c" providerId="ADAL" clId="{B51B5905-C2D2-4859-A90A-5AF9FE7CD350}" dt="2020-03-05T20:03:58.199" v="1339" actId="478"/>
          <ac:picMkLst>
            <pc:docMk/>
            <pc:sldMk cId="686366496" sldId="624"/>
            <ac:picMk id="9" creationId="{E1C3AB28-A03B-4AB3-A296-08E52A0EA292}"/>
          </ac:picMkLst>
        </pc:picChg>
      </pc:sldChg>
      <pc:sldChg chg="modSp">
        <pc:chgData name="Edwards Matte, Antonia" userId="9ffc8135-0127-4ec2-8f8b-d7f40c97649c" providerId="ADAL" clId="{B51B5905-C2D2-4859-A90A-5AF9FE7CD350}" dt="2020-03-05T17:59:47.186" v="615" actId="20577"/>
        <pc:sldMkLst>
          <pc:docMk/>
          <pc:sldMk cId="1444841876" sldId="625"/>
        </pc:sldMkLst>
        <pc:spChg chg="mod">
          <ac:chgData name="Edwards Matte, Antonia" userId="9ffc8135-0127-4ec2-8f8b-d7f40c97649c" providerId="ADAL" clId="{B51B5905-C2D2-4859-A90A-5AF9FE7CD350}" dt="2020-03-05T17:59:47.186" v="615" actId="20577"/>
          <ac:spMkLst>
            <pc:docMk/>
            <pc:sldMk cId="1444841876" sldId="625"/>
            <ac:spMk id="4" creationId="{00000000-0000-0000-0000-000000000000}"/>
          </ac:spMkLst>
        </pc:spChg>
      </pc:sldChg>
      <pc:sldChg chg="addSp modSp del">
        <pc:chgData name="Edwards Matte, Antonia" userId="9ffc8135-0127-4ec2-8f8b-d7f40c97649c" providerId="ADAL" clId="{B51B5905-C2D2-4859-A90A-5AF9FE7CD350}" dt="2020-03-05T17:45:27.188" v="74" actId="2696"/>
        <pc:sldMkLst>
          <pc:docMk/>
          <pc:sldMk cId="3232910708" sldId="627"/>
        </pc:sldMkLst>
        <pc:spChg chg="mod">
          <ac:chgData name="Edwards Matte, Antonia" userId="9ffc8135-0127-4ec2-8f8b-d7f40c97649c" providerId="ADAL" clId="{B51B5905-C2D2-4859-A90A-5AF9FE7CD350}" dt="2020-03-05T17:45:00.051" v="72" actId="1076"/>
          <ac:spMkLst>
            <pc:docMk/>
            <pc:sldMk cId="3232910708" sldId="627"/>
            <ac:spMk id="2" creationId="{7B1D587F-C6BE-428E-B580-E3B80C7D7AF9}"/>
          </ac:spMkLst>
        </pc:spChg>
        <pc:cxnChg chg="add mod">
          <ac:chgData name="Edwards Matte, Antonia" userId="9ffc8135-0127-4ec2-8f8b-d7f40c97649c" providerId="ADAL" clId="{B51B5905-C2D2-4859-A90A-5AF9FE7CD350}" dt="2020-03-05T17:45:02.558" v="73" actId="1076"/>
          <ac:cxnSpMkLst>
            <pc:docMk/>
            <pc:sldMk cId="3232910708" sldId="627"/>
            <ac:cxnSpMk id="4" creationId="{29D5CD66-FB2E-46CA-A6C9-1FF2A0BF4D41}"/>
          </ac:cxnSpMkLst>
        </pc:cxnChg>
      </pc:sldChg>
      <pc:sldChg chg="del">
        <pc:chgData name="Edwards Matte, Antonia" userId="9ffc8135-0127-4ec2-8f8b-d7f40c97649c" providerId="ADAL" clId="{B51B5905-C2D2-4859-A90A-5AF9FE7CD350}" dt="2020-03-05T17:43:58.804" v="1" actId="2696"/>
        <pc:sldMkLst>
          <pc:docMk/>
          <pc:sldMk cId="2891161751" sldId="628"/>
        </pc:sldMkLst>
      </pc:sldChg>
      <pc:sldChg chg="modSp">
        <pc:chgData name="Edwards Matte, Antonia" userId="9ffc8135-0127-4ec2-8f8b-d7f40c97649c" providerId="ADAL" clId="{B51B5905-C2D2-4859-A90A-5AF9FE7CD350}" dt="2020-03-05T17:44:38.491" v="57" actId="20577"/>
        <pc:sldMkLst>
          <pc:docMk/>
          <pc:sldMk cId="2840269889" sldId="631"/>
        </pc:sldMkLst>
        <pc:spChg chg="mod">
          <ac:chgData name="Edwards Matte, Antonia" userId="9ffc8135-0127-4ec2-8f8b-d7f40c97649c" providerId="ADAL" clId="{B51B5905-C2D2-4859-A90A-5AF9FE7CD350}" dt="2020-03-05T17:44:15.651" v="19" actId="20577"/>
          <ac:spMkLst>
            <pc:docMk/>
            <pc:sldMk cId="2840269889" sldId="631"/>
            <ac:spMk id="2" creationId="{00000000-0000-0000-0000-000000000000}"/>
          </ac:spMkLst>
        </pc:spChg>
        <pc:spChg chg="mod">
          <ac:chgData name="Edwards Matte, Antonia" userId="9ffc8135-0127-4ec2-8f8b-d7f40c97649c" providerId="ADAL" clId="{B51B5905-C2D2-4859-A90A-5AF9FE7CD350}" dt="2020-03-05T17:44:38.491" v="57" actId="20577"/>
          <ac:spMkLst>
            <pc:docMk/>
            <pc:sldMk cId="2840269889" sldId="631"/>
            <ac:spMk id="4" creationId="{00000000-0000-0000-0000-000000000000}"/>
          </ac:spMkLst>
        </pc:spChg>
      </pc:sldChg>
      <pc:sldChg chg="modSp add">
        <pc:chgData name="Edwards Matte, Antonia" userId="9ffc8135-0127-4ec2-8f8b-d7f40c97649c" providerId="ADAL" clId="{B51B5905-C2D2-4859-A90A-5AF9FE7CD350}" dt="2020-03-05T17:44:08.115" v="3" actId="113"/>
        <pc:sldMkLst>
          <pc:docMk/>
          <pc:sldMk cId="3966249902" sldId="632"/>
        </pc:sldMkLst>
        <pc:spChg chg="mod">
          <ac:chgData name="Edwards Matte, Antonia" userId="9ffc8135-0127-4ec2-8f8b-d7f40c97649c" providerId="ADAL" clId="{B51B5905-C2D2-4859-A90A-5AF9FE7CD350}" dt="2020-03-05T17:44:08.115" v="3" actId="113"/>
          <ac:spMkLst>
            <pc:docMk/>
            <pc:sldMk cId="3966249902" sldId="632"/>
            <ac:spMk id="3" creationId="{BB41200A-4461-45F9-B946-4383F8900FD6}"/>
          </ac:spMkLst>
        </pc:spChg>
      </pc:sldChg>
      <pc:sldChg chg="addSp delSp modSp add">
        <pc:chgData name="Edwards Matte, Antonia" userId="9ffc8135-0127-4ec2-8f8b-d7f40c97649c" providerId="ADAL" clId="{B51B5905-C2D2-4859-A90A-5AF9FE7CD350}" dt="2020-03-12T19:55:44.358" v="1690" actId="1076"/>
        <pc:sldMkLst>
          <pc:docMk/>
          <pc:sldMk cId="2305588254" sldId="633"/>
        </pc:sldMkLst>
        <pc:spChg chg="del">
          <ac:chgData name="Edwards Matte, Antonia" userId="9ffc8135-0127-4ec2-8f8b-d7f40c97649c" providerId="ADAL" clId="{B51B5905-C2D2-4859-A90A-5AF9FE7CD350}" dt="2020-03-12T19:55:24.227" v="1683" actId="478"/>
          <ac:spMkLst>
            <pc:docMk/>
            <pc:sldMk cId="2305588254" sldId="633"/>
            <ac:spMk id="2" creationId="{ED9D2EE0-DD11-4D0C-923F-101184C1B445}"/>
          </ac:spMkLst>
        </pc:spChg>
        <pc:spChg chg="del">
          <ac:chgData name="Edwards Matte, Antonia" userId="9ffc8135-0127-4ec2-8f8b-d7f40c97649c" providerId="ADAL" clId="{B51B5905-C2D2-4859-A90A-5AF9FE7CD350}" dt="2020-03-12T19:55:25.731" v="1684" actId="478"/>
          <ac:spMkLst>
            <pc:docMk/>
            <pc:sldMk cId="2305588254" sldId="633"/>
            <ac:spMk id="3" creationId="{F8A0040F-F077-477F-91D6-4D93367ACC3A}"/>
          </ac:spMkLst>
        </pc:spChg>
        <pc:spChg chg="del mod">
          <ac:chgData name="Edwards Matte, Antonia" userId="9ffc8135-0127-4ec2-8f8b-d7f40c97649c" providerId="ADAL" clId="{B51B5905-C2D2-4859-A90A-5AF9FE7CD350}" dt="2020-03-12T19:55:22" v="1681" actId="478"/>
          <ac:spMkLst>
            <pc:docMk/>
            <pc:sldMk cId="2305588254" sldId="633"/>
            <ac:spMk id="5" creationId="{4BD7092A-27E8-4BB9-9804-FC1520D9F6D6}"/>
          </ac:spMkLst>
        </pc:spChg>
        <pc:spChg chg="add">
          <ac:chgData name="Edwards Matte, Antonia" userId="9ffc8135-0127-4ec2-8f8b-d7f40c97649c" providerId="ADAL" clId="{B51B5905-C2D2-4859-A90A-5AF9FE7CD350}" dt="2020-03-12T19:55:32.242" v="1685"/>
          <ac:spMkLst>
            <pc:docMk/>
            <pc:sldMk cId="2305588254" sldId="633"/>
            <ac:spMk id="7" creationId="{B77E83AE-0043-461C-A412-99BED782FCD4}"/>
          </ac:spMkLst>
        </pc:spChg>
        <pc:picChg chg="del">
          <ac:chgData name="Edwards Matte, Antonia" userId="9ffc8135-0127-4ec2-8f8b-d7f40c97649c" providerId="ADAL" clId="{B51B5905-C2D2-4859-A90A-5AF9FE7CD350}" dt="2020-03-12T19:55:23.409" v="1682" actId="478"/>
          <ac:picMkLst>
            <pc:docMk/>
            <pc:sldMk cId="2305588254" sldId="633"/>
            <ac:picMk id="4" creationId="{8E6BDF84-15DC-46C2-8FCC-C02B76B8F680}"/>
          </ac:picMkLst>
        </pc:picChg>
        <pc:picChg chg="add mod">
          <ac:chgData name="Edwards Matte, Antonia" userId="9ffc8135-0127-4ec2-8f8b-d7f40c97649c" providerId="ADAL" clId="{B51B5905-C2D2-4859-A90A-5AF9FE7CD350}" dt="2020-03-12T19:55:44.358" v="1690" actId="1076"/>
          <ac:picMkLst>
            <pc:docMk/>
            <pc:sldMk cId="2305588254" sldId="633"/>
            <ac:picMk id="6" creationId="{D41A29F1-1B3F-4463-B1A0-646A4CF20F66}"/>
          </ac:picMkLst>
        </pc:picChg>
        <pc:cxnChg chg="add">
          <ac:chgData name="Edwards Matte, Antonia" userId="9ffc8135-0127-4ec2-8f8b-d7f40c97649c" providerId="ADAL" clId="{B51B5905-C2D2-4859-A90A-5AF9FE7CD350}" dt="2020-03-12T19:55:32.242" v="1685"/>
          <ac:cxnSpMkLst>
            <pc:docMk/>
            <pc:sldMk cId="2305588254" sldId="633"/>
            <ac:cxnSpMk id="8" creationId="{99777183-FD71-4937-8B45-FA072F07C031}"/>
          </ac:cxnSpMkLst>
        </pc:cxnChg>
      </pc:sldChg>
      <pc:sldChg chg="addSp delSp modSp add">
        <pc:chgData name="Edwards Matte, Antonia" userId="9ffc8135-0127-4ec2-8f8b-d7f40c97649c" providerId="ADAL" clId="{B51B5905-C2D2-4859-A90A-5AF9FE7CD350}" dt="2020-03-12T19:42:17.768" v="1439" actId="14100"/>
        <pc:sldMkLst>
          <pc:docMk/>
          <pc:sldMk cId="2337566410" sldId="634"/>
        </pc:sldMkLst>
        <pc:spChg chg="mod">
          <ac:chgData name="Edwards Matte, Antonia" userId="9ffc8135-0127-4ec2-8f8b-d7f40c97649c" providerId="ADAL" clId="{B51B5905-C2D2-4859-A90A-5AF9FE7CD350}" dt="2020-03-05T19:51:35.603" v="1057" actId="20577"/>
          <ac:spMkLst>
            <pc:docMk/>
            <pc:sldMk cId="2337566410" sldId="634"/>
            <ac:spMk id="3" creationId="{BB41200A-4461-45F9-B946-4383F8900FD6}"/>
          </ac:spMkLst>
        </pc:spChg>
        <pc:spChg chg="add mod">
          <ac:chgData name="Edwards Matte, Antonia" userId="9ffc8135-0127-4ec2-8f8b-d7f40c97649c" providerId="ADAL" clId="{B51B5905-C2D2-4859-A90A-5AF9FE7CD350}" dt="2020-03-12T19:42:17.768" v="1439" actId="14100"/>
          <ac:spMkLst>
            <pc:docMk/>
            <pc:sldMk cId="2337566410" sldId="634"/>
            <ac:spMk id="8" creationId="{869B683E-9CA2-40FD-A662-460E9DEBB486}"/>
          </ac:spMkLst>
        </pc:spChg>
        <pc:spChg chg="del">
          <ac:chgData name="Edwards Matte, Antonia" userId="9ffc8135-0127-4ec2-8f8b-d7f40c97649c" providerId="ADAL" clId="{B51B5905-C2D2-4859-A90A-5AF9FE7CD350}" dt="2020-03-05T19:51:41.652" v="1059" actId="478"/>
          <ac:spMkLst>
            <pc:docMk/>
            <pc:sldMk cId="2337566410" sldId="634"/>
            <ac:spMk id="10" creationId="{3A3D271D-B542-45CA-95B3-5D6D442B2F0A}"/>
          </ac:spMkLst>
        </pc:spChg>
        <pc:spChg chg="add del mod">
          <ac:chgData name="Edwards Matte, Antonia" userId="9ffc8135-0127-4ec2-8f8b-d7f40c97649c" providerId="ADAL" clId="{B51B5905-C2D2-4859-A90A-5AF9FE7CD350}" dt="2020-03-12T19:41:33.597" v="1430" actId="478"/>
          <ac:spMkLst>
            <pc:docMk/>
            <pc:sldMk cId="2337566410" sldId="634"/>
            <ac:spMk id="11" creationId="{1DFBD50B-2ED7-49E7-85A0-AAE3BB746BE1}"/>
          </ac:spMkLst>
        </pc:spChg>
        <pc:spChg chg="del mod">
          <ac:chgData name="Edwards Matte, Antonia" userId="9ffc8135-0127-4ec2-8f8b-d7f40c97649c" providerId="ADAL" clId="{B51B5905-C2D2-4859-A90A-5AF9FE7CD350}" dt="2020-03-05T19:52:14.747" v="1069" actId="478"/>
          <ac:spMkLst>
            <pc:docMk/>
            <pc:sldMk cId="2337566410" sldId="634"/>
            <ac:spMk id="13" creationId="{7B14AC1E-44B1-4624-8914-D6B56A195B1F}"/>
          </ac:spMkLst>
        </pc:spChg>
        <pc:spChg chg="del mod">
          <ac:chgData name="Edwards Matte, Antonia" userId="9ffc8135-0127-4ec2-8f8b-d7f40c97649c" providerId="ADAL" clId="{B51B5905-C2D2-4859-A90A-5AF9FE7CD350}" dt="2020-03-05T19:52:12.938" v="1068" actId="478"/>
          <ac:spMkLst>
            <pc:docMk/>
            <pc:sldMk cId="2337566410" sldId="634"/>
            <ac:spMk id="14" creationId="{B132847E-F593-4846-ACB8-7755A12E0EC4}"/>
          </ac:spMkLst>
        </pc:spChg>
        <pc:picChg chg="add del mod">
          <ac:chgData name="Edwards Matte, Antonia" userId="9ffc8135-0127-4ec2-8f8b-d7f40c97649c" providerId="ADAL" clId="{B51B5905-C2D2-4859-A90A-5AF9FE7CD350}" dt="2020-03-12T19:41:27.693" v="1428" actId="478"/>
          <ac:picMkLst>
            <pc:docMk/>
            <pc:sldMk cId="2337566410" sldId="634"/>
            <ac:picMk id="4" creationId="{1781A2E6-76AA-4F3C-BED4-D6D4EE56452B}"/>
          </ac:picMkLst>
        </pc:picChg>
        <pc:picChg chg="add mod">
          <ac:chgData name="Edwards Matte, Antonia" userId="9ffc8135-0127-4ec2-8f8b-d7f40c97649c" providerId="ADAL" clId="{B51B5905-C2D2-4859-A90A-5AF9FE7CD350}" dt="2020-03-12T19:42:15.272" v="1438" actId="14100"/>
          <ac:picMkLst>
            <pc:docMk/>
            <pc:sldMk cId="2337566410" sldId="634"/>
            <ac:picMk id="5" creationId="{7584BCB7-EBC1-4213-A53F-ECFED48012A2}"/>
          </ac:picMkLst>
        </pc:picChg>
        <pc:picChg chg="del">
          <ac:chgData name="Edwards Matte, Antonia" userId="9ffc8135-0127-4ec2-8f8b-d7f40c97649c" providerId="ADAL" clId="{B51B5905-C2D2-4859-A90A-5AF9FE7CD350}" dt="2020-03-05T19:51:38.626" v="1058" actId="478"/>
          <ac:picMkLst>
            <pc:docMk/>
            <pc:sldMk cId="2337566410" sldId="634"/>
            <ac:picMk id="5" creationId="{EA68C8AC-1C71-4534-9894-D8FBEB226AAE}"/>
          </ac:picMkLst>
        </pc:picChg>
      </pc:sldChg>
      <pc:sldChg chg="addSp delSp modSp add">
        <pc:chgData name="Edwards Matte, Antonia" userId="9ffc8135-0127-4ec2-8f8b-d7f40c97649c" providerId="ADAL" clId="{B51B5905-C2D2-4859-A90A-5AF9FE7CD350}" dt="2020-03-12T19:47:53.922" v="1450" actId="1440"/>
        <pc:sldMkLst>
          <pc:docMk/>
          <pc:sldMk cId="3239685308" sldId="635"/>
        </pc:sldMkLst>
        <pc:spChg chg="mod">
          <ac:chgData name="Edwards Matte, Antonia" userId="9ffc8135-0127-4ec2-8f8b-d7f40c97649c" providerId="ADAL" clId="{B51B5905-C2D2-4859-A90A-5AF9FE7CD350}" dt="2020-03-05T20:38:45.071" v="1412" actId="20577"/>
          <ac:spMkLst>
            <pc:docMk/>
            <pc:sldMk cId="3239685308" sldId="635"/>
            <ac:spMk id="3" creationId="{BB41200A-4461-45F9-B946-4383F8900FD6}"/>
          </ac:spMkLst>
        </pc:spChg>
        <pc:spChg chg="add del mod">
          <ac:chgData name="Edwards Matte, Antonia" userId="9ffc8135-0127-4ec2-8f8b-d7f40c97649c" providerId="ADAL" clId="{B51B5905-C2D2-4859-A90A-5AF9FE7CD350}" dt="2020-03-12T19:47:12.990" v="1441" actId="478"/>
          <ac:spMkLst>
            <pc:docMk/>
            <pc:sldMk cId="3239685308" sldId="635"/>
            <ac:spMk id="8" creationId="{431893B8-841F-47A3-97AE-6E6665557F87}"/>
          </ac:spMkLst>
        </pc:spChg>
        <pc:spChg chg="add mod">
          <ac:chgData name="Edwards Matte, Antonia" userId="9ffc8135-0127-4ec2-8f8b-d7f40c97649c" providerId="ADAL" clId="{B51B5905-C2D2-4859-A90A-5AF9FE7CD350}" dt="2020-03-12T19:47:46.536" v="1449" actId="14100"/>
          <ac:spMkLst>
            <pc:docMk/>
            <pc:sldMk cId="3239685308" sldId="635"/>
            <ac:spMk id="9" creationId="{F70BF4F8-E43A-45D2-AA73-46F5CE8E83BC}"/>
          </ac:spMkLst>
        </pc:spChg>
        <pc:spChg chg="del">
          <ac:chgData name="Edwards Matte, Antonia" userId="9ffc8135-0127-4ec2-8f8b-d7f40c97649c" providerId="ADAL" clId="{B51B5905-C2D2-4859-A90A-5AF9FE7CD350}" dt="2020-03-12T19:47:31.386" v="1445" actId="478"/>
          <ac:spMkLst>
            <pc:docMk/>
            <pc:sldMk cId="3239685308" sldId="635"/>
            <ac:spMk id="11" creationId="{1DFBD50B-2ED7-49E7-85A0-AAE3BB746BE1}"/>
          </ac:spMkLst>
        </pc:spChg>
        <pc:picChg chg="del">
          <ac:chgData name="Edwards Matte, Antonia" userId="9ffc8135-0127-4ec2-8f8b-d7f40c97649c" providerId="ADAL" clId="{B51B5905-C2D2-4859-A90A-5AF9FE7CD350}" dt="2020-03-05T20:02:39.699" v="1188" actId="478"/>
          <ac:picMkLst>
            <pc:docMk/>
            <pc:sldMk cId="3239685308" sldId="635"/>
            <ac:picMk id="4" creationId="{1781A2E6-76AA-4F3C-BED4-D6D4EE56452B}"/>
          </ac:picMkLst>
        </pc:picChg>
        <pc:picChg chg="add mod">
          <ac:chgData name="Edwards Matte, Antonia" userId="9ffc8135-0127-4ec2-8f8b-d7f40c97649c" providerId="ADAL" clId="{B51B5905-C2D2-4859-A90A-5AF9FE7CD350}" dt="2020-03-12T19:47:53.922" v="1450" actId="1440"/>
          <ac:picMkLst>
            <pc:docMk/>
            <pc:sldMk cId="3239685308" sldId="635"/>
            <ac:picMk id="4" creationId="{FCAA58C4-12F3-4DCF-A642-2E10918F5FE2}"/>
          </ac:picMkLst>
        </pc:picChg>
      </pc:sldChg>
      <pc:sldChg chg="addSp delSp modSp add">
        <pc:chgData name="Edwards Matte, Antonia" userId="9ffc8135-0127-4ec2-8f8b-d7f40c97649c" providerId="ADAL" clId="{B51B5905-C2D2-4859-A90A-5AF9FE7CD350}" dt="2020-03-12T19:54:08.901" v="1679" actId="478"/>
        <pc:sldMkLst>
          <pc:docMk/>
          <pc:sldMk cId="2543409387" sldId="636"/>
        </pc:sldMkLst>
        <pc:spChg chg="mod">
          <ac:chgData name="Edwards Matte, Antonia" userId="9ffc8135-0127-4ec2-8f8b-d7f40c97649c" providerId="ADAL" clId="{B51B5905-C2D2-4859-A90A-5AF9FE7CD350}" dt="2020-03-12T19:53:29.069" v="1666" actId="313"/>
          <ac:spMkLst>
            <pc:docMk/>
            <pc:sldMk cId="2543409387" sldId="636"/>
            <ac:spMk id="3" creationId="{BB41200A-4461-45F9-B946-4383F8900FD6}"/>
          </ac:spMkLst>
        </pc:spChg>
        <pc:spChg chg="add mod">
          <ac:chgData name="Edwards Matte, Antonia" userId="9ffc8135-0127-4ec2-8f8b-d7f40c97649c" providerId="ADAL" clId="{B51B5905-C2D2-4859-A90A-5AF9FE7CD350}" dt="2020-03-12T19:54:06.838" v="1678" actId="1076"/>
          <ac:spMkLst>
            <pc:docMk/>
            <pc:sldMk cId="2543409387" sldId="636"/>
            <ac:spMk id="8" creationId="{093E0F1E-2DB7-4556-B12A-80CEF2739527}"/>
          </ac:spMkLst>
        </pc:spChg>
        <pc:spChg chg="del mod">
          <ac:chgData name="Edwards Matte, Antonia" userId="9ffc8135-0127-4ec2-8f8b-d7f40c97649c" providerId="ADAL" clId="{B51B5905-C2D2-4859-A90A-5AF9FE7CD350}" dt="2020-03-12T19:54:08.901" v="1679" actId="478"/>
          <ac:spMkLst>
            <pc:docMk/>
            <pc:sldMk cId="2543409387" sldId="636"/>
            <ac:spMk id="9" creationId="{F70BF4F8-E43A-45D2-AA73-46F5CE8E83BC}"/>
          </ac:spMkLst>
        </pc:spChg>
        <pc:picChg chg="del">
          <ac:chgData name="Edwards Matte, Antonia" userId="9ffc8135-0127-4ec2-8f8b-d7f40c97649c" providerId="ADAL" clId="{B51B5905-C2D2-4859-A90A-5AF9FE7CD350}" dt="2020-03-12T19:53:32.307" v="1667" actId="478"/>
          <ac:picMkLst>
            <pc:docMk/>
            <pc:sldMk cId="2543409387" sldId="636"/>
            <ac:picMk id="4" creationId="{FCAA58C4-12F3-4DCF-A642-2E10918F5FE2}"/>
          </ac:picMkLst>
        </pc:picChg>
        <pc:picChg chg="add mod">
          <ac:chgData name="Edwards Matte, Antonia" userId="9ffc8135-0127-4ec2-8f8b-d7f40c97649c" providerId="ADAL" clId="{B51B5905-C2D2-4859-A90A-5AF9FE7CD350}" dt="2020-03-12T19:53:52.861" v="1672" actId="1076"/>
          <ac:picMkLst>
            <pc:docMk/>
            <pc:sldMk cId="2543409387" sldId="636"/>
            <ac:picMk id="5" creationId="{9D1F0361-A526-4304-91F1-9C1BFEF0CA9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45691-C78D-4713-9C89-148E2BE5B8E6}" type="datetimeFigureOut">
              <a:rPr lang="es-CL" smtClean="0"/>
              <a:t>12-03-2020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760317"/>
            <a:ext cx="3038475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9" y="8760317"/>
            <a:ext cx="3038475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51003-607D-41E5-BCA3-B71D8FB218C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0694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5008845-FF8B-421B-9FF9-A5CC8D5B4E52}" type="datetimeFigureOut">
              <a:rPr lang="es-CL" smtClean="0"/>
              <a:t>12-03-2020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31800" y="692150"/>
            <a:ext cx="61468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62449C-0D7B-430E-912C-D0C475B76E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1567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March 12, 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Agrupar 5"/>
          <p:cNvGrpSpPr/>
          <p:nvPr userDrawn="1"/>
        </p:nvGrpSpPr>
        <p:grpSpPr>
          <a:xfrm>
            <a:off x="785376" y="1"/>
            <a:ext cx="2535936" cy="6858001"/>
            <a:chOff x="589032" y="0"/>
            <a:chExt cx="1901952" cy="6858001"/>
          </a:xfrm>
        </p:grpSpPr>
        <p:pic>
          <p:nvPicPr>
            <p:cNvPr id="8" name="Imagen 11" descr="LOGO BAJA.jp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032" y="4270248"/>
              <a:ext cx="1901952" cy="1725168"/>
            </a:xfrm>
            <a:prstGeom prst="rect">
              <a:avLst/>
            </a:prstGeom>
          </p:spPr>
        </p:pic>
        <p:pic>
          <p:nvPicPr>
            <p:cNvPr id="9" name="Imagen 4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/>
            <a:stretch/>
          </p:blipFill>
          <p:spPr>
            <a:xfrm>
              <a:off x="589032" y="5995417"/>
              <a:ext cx="1901952" cy="862584"/>
            </a:xfrm>
            <a:prstGeom prst="rect">
              <a:avLst/>
            </a:prstGeom>
          </p:spPr>
        </p:pic>
        <p:pic>
          <p:nvPicPr>
            <p:cNvPr id="10" name="Imagen 13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 b="13494"/>
            <a:stretch/>
          </p:blipFill>
          <p:spPr>
            <a:xfrm>
              <a:off x="589032" y="5564124"/>
              <a:ext cx="1901952" cy="629781"/>
            </a:xfrm>
            <a:prstGeom prst="rect">
              <a:avLst/>
            </a:prstGeom>
          </p:spPr>
        </p:pic>
        <p:pic>
          <p:nvPicPr>
            <p:cNvPr id="11" name="Imagen 14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 b="13494"/>
            <a:stretch/>
          </p:blipFill>
          <p:spPr>
            <a:xfrm>
              <a:off x="589032" y="818035"/>
              <a:ext cx="1901952" cy="629781"/>
            </a:xfrm>
            <a:prstGeom prst="rect">
              <a:avLst/>
            </a:prstGeom>
          </p:spPr>
        </p:pic>
        <p:pic>
          <p:nvPicPr>
            <p:cNvPr id="12" name="Imagen 15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 b="13494"/>
            <a:stretch/>
          </p:blipFill>
          <p:spPr>
            <a:xfrm>
              <a:off x="589032" y="275484"/>
              <a:ext cx="1901952" cy="629781"/>
            </a:xfrm>
            <a:prstGeom prst="rect">
              <a:avLst/>
            </a:prstGeom>
          </p:spPr>
        </p:pic>
        <p:pic>
          <p:nvPicPr>
            <p:cNvPr id="13" name="Imagen 16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 b="13494"/>
            <a:stretch/>
          </p:blipFill>
          <p:spPr>
            <a:xfrm>
              <a:off x="589032" y="0"/>
              <a:ext cx="1901952" cy="6297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1900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72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89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>
                <a:solidFill>
                  <a:prstClr val="black">
                    <a:tint val="75000"/>
                  </a:prstClr>
                </a:solidFill>
              </a:rPr>
              <a:t>Gobierno de Chile - JUNJI</a:t>
            </a:r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5" descr="log ppt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59" y="6581775"/>
            <a:ext cx="2918984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30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37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0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083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51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70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567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65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68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9576" y="2132856"/>
            <a:ext cx="7772400" cy="1152128"/>
          </a:xfrm>
        </p:spPr>
        <p:txBody>
          <a:bodyPr>
            <a:noAutofit/>
          </a:bodyPr>
          <a:lstStyle/>
          <a:p>
            <a:r>
              <a:rPr lang="es-ES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Instructivo GESPARVU WEB</a:t>
            </a:r>
            <a:endParaRPr lang="es-ES" sz="36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10051976" y="6309320"/>
            <a:ext cx="1763733" cy="39795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s-ES" sz="1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Marzo de 2020</a:t>
            </a:r>
          </a:p>
        </p:txBody>
      </p:sp>
    </p:spTree>
    <p:extLst>
      <p:ext uri="{BB962C8B-B14F-4D97-AF65-F5344CB8AC3E}">
        <p14:creationId xmlns:p14="http://schemas.microsoft.com/office/powerpoint/2010/main" val="2138823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9576" y="2132856"/>
            <a:ext cx="7772400" cy="1152128"/>
          </a:xfrm>
        </p:spPr>
        <p:txBody>
          <a:bodyPr>
            <a:noAutofit/>
          </a:bodyPr>
          <a:lstStyle/>
          <a:p>
            <a:r>
              <a:rPr lang="es-ES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Instructivo GESPARVU WEB</a:t>
            </a:r>
            <a:endParaRPr lang="es-ES" sz="36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10051976" y="6309320"/>
            <a:ext cx="1763733" cy="39795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s-ES" sz="1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Marzo de 2020</a:t>
            </a:r>
          </a:p>
        </p:txBody>
      </p:sp>
    </p:spTree>
    <p:extLst>
      <p:ext uri="{BB962C8B-B14F-4D97-AF65-F5344CB8AC3E}">
        <p14:creationId xmlns:p14="http://schemas.microsoft.com/office/powerpoint/2010/main" val="1444841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92" y="87213"/>
            <a:ext cx="11377264" cy="1325563"/>
          </a:xfrm>
        </p:spPr>
        <p:txBody>
          <a:bodyPr>
            <a:normAutofit/>
          </a:bodyPr>
          <a:lstStyle/>
          <a:p>
            <a:r>
              <a:rPr lang="es-CL" sz="4000" dirty="0">
                <a:latin typeface="+mn-lt"/>
              </a:rPr>
              <a:t>CONSIDERACIONES GENERALES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412776"/>
            <a:ext cx="11018440" cy="4764187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El foco de este primer módulo de GESPARVU WEB es el registro diario de asistencia.</a:t>
            </a:r>
          </a:p>
          <a:p>
            <a:pPr algn="just"/>
            <a:r>
              <a:rPr lang="es-CL" dirty="0"/>
              <a:t>Para un correcto registro de asistencia diaria, es fundamental que la nómina de párvulos se mantenga actualizada.</a:t>
            </a:r>
          </a:p>
          <a:p>
            <a:pPr algn="just"/>
            <a:r>
              <a:rPr lang="es-CL" dirty="0"/>
              <a:t>Para mantener la nómina de párvulos actualizada: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CL" dirty="0"/>
              <a:t>Si hay nuevos párvulos matriculados, se debe ingresar al módulo “Ingresar un Párvulo” y asignarlos al grupo que corresponda.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CL" dirty="0"/>
              <a:t>En caso de contar con párvulos que ya no se encuentren matriculados en el establecimiento, se debe ingresar al módulo “Retiro o Traslado de Párvulos”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CL" b="1" dirty="0"/>
              <a:t>Si un párvulo sigue matriculado en el establecimiento, pero cambió de grupo entonces se debe ingresar al módulo “Cambio de Grupo” para poder re asignarlo.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909CE3BE-2D41-40AC-82BE-42CE6A19A2D6}"/>
              </a:ext>
            </a:extLst>
          </p:cNvPr>
          <p:cNvCxnSpPr/>
          <p:nvPr/>
        </p:nvCxnSpPr>
        <p:spPr>
          <a:xfrm>
            <a:off x="335360" y="1052736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24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9576" y="2132856"/>
            <a:ext cx="7772400" cy="1152128"/>
          </a:xfrm>
        </p:spPr>
        <p:txBody>
          <a:bodyPr>
            <a:noAutofit/>
          </a:bodyPr>
          <a:lstStyle/>
          <a:p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Cambio de Grupo</a:t>
            </a:r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10051976" y="6309320"/>
            <a:ext cx="1763733" cy="39795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s-ES" sz="1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Marzo de 2020</a:t>
            </a:r>
          </a:p>
        </p:txBody>
      </p:sp>
    </p:spTree>
    <p:extLst>
      <p:ext uri="{BB962C8B-B14F-4D97-AF65-F5344CB8AC3E}">
        <p14:creationId xmlns:p14="http://schemas.microsoft.com/office/powerpoint/2010/main" val="2840269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127" y="18255"/>
            <a:ext cx="11162456" cy="1325563"/>
          </a:xfrm>
        </p:spPr>
        <p:txBody>
          <a:bodyPr/>
          <a:lstStyle/>
          <a:p>
            <a:r>
              <a:rPr lang="es-CL" b="1" dirty="0">
                <a:latin typeface="+mn-lt"/>
              </a:rPr>
              <a:t>Cambio de Grupo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8800"/>
            <a:ext cx="10515600" cy="4692179"/>
          </a:xfrm>
        </p:spPr>
        <p:txBody>
          <a:bodyPr/>
          <a:lstStyle/>
          <a:p>
            <a:r>
              <a:rPr lang="es-CL" dirty="0"/>
              <a:t>Para cambiar a un párvulo de grupo es necesario dirigirse al modulo “Cambio de Grupo”</a:t>
            </a:r>
          </a:p>
          <a:p>
            <a:pPr marL="0" indent="0">
              <a:buNone/>
            </a:pPr>
            <a:r>
              <a:rPr lang="es-CL" dirty="0"/>
              <a:t> </a:t>
            </a:r>
          </a:p>
          <a:p>
            <a:endParaRPr lang="es-CL" dirty="0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1F764D11-1DB4-4FE7-9B9C-0A6E184E5581}"/>
              </a:ext>
            </a:extLst>
          </p:cNvPr>
          <p:cNvCxnSpPr/>
          <p:nvPr/>
        </p:nvCxnSpPr>
        <p:spPr>
          <a:xfrm>
            <a:off x="407368" y="1052736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49F26445-21AB-4C34-8463-78DEB9071A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760" y="2657753"/>
            <a:ext cx="7161435" cy="34803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CD42774B-DA59-4095-AD00-6698B3403D95}"/>
              </a:ext>
            </a:extLst>
          </p:cNvPr>
          <p:cNvSpPr/>
          <p:nvPr/>
        </p:nvSpPr>
        <p:spPr>
          <a:xfrm>
            <a:off x="3935759" y="4397947"/>
            <a:ext cx="1296145" cy="6152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766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319" y="115644"/>
            <a:ext cx="11162456" cy="1325563"/>
          </a:xfrm>
        </p:spPr>
        <p:txBody>
          <a:bodyPr/>
          <a:lstStyle/>
          <a:p>
            <a:r>
              <a:rPr lang="es-CL" b="1" dirty="0">
                <a:latin typeface="+mn-lt"/>
              </a:rPr>
              <a:t>Cambio de Grupo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836"/>
            <a:ext cx="10515600" cy="4692179"/>
          </a:xfrm>
        </p:spPr>
        <p:txBody>
          <a:bodyPr/>
          <a:lstStyle/>
          <a:p>
            <a:r>
              <a:rPr lang="es-CL" dirty="0"/>
              <a:t>Luego se ingresa el RUN, IPE o nombre y si se encuentra en los resultados de búsqueda se debe confirmar presionando el botón morado “Cambiar de Grupo”. </a:t>
            </a:r>
          </a:p>
          <a:p>
            <a:endParaRPr lang="es-CL" dirty="0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EB3C517-E5AC-468B-9669-63C145524E04}"/>
              </a:ext>
            </a:extLst>
          </p:cNvPr>
          <p:cNvCxnSpPr/>
          <p:nvPr/>
        </p:nvCxnSpPr>
        <p:spPr>
          <a:xfrm>
            <a:off x="335360" y="1124744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3A3D271D-B542-45CA-95B3-5D6D442B2F0A}"/>
              </a:ext>
            </a:extLst>
          </p:cNvPr>
          <p:cNvSpPr/>
          <p:nvPr/>
        </p:nvSpPr>
        <p:spPr>
          <a:xfrm>
            <a:off x="5951984" y="3522230"/>
            <a:ext cx="2057349" cy="5729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A68C8AC-1C71-4534-9894-D8FBEB226A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1"/>
          <a:stretch/>
        </p:blipFill>
        <p:spPr>
          <a:xfrm>
            <a:off x="2631721" y="2664373"/>
            <a:ext cx="9387598" cy="35554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7B14AC1E-44B1-4624-8914-D6B56A195B1F}"/>
              </a:ext>
            </a:extLst>
          </p:cNvPr>
          <p:cNvSpPr/>
          <p:nvPr/>
        </p:nvSpPr>
        <p:spPr>
          <a:xfrm>
            <a:off x="2627510" y="4844681"/>
            <a:ext cx="9059050" cy="134562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132847E-F593-4846-ACB8-7755A12E0EC4}"/>
              </a:ext>
            </a:extLst>
          </p:cNvPr>
          <p:cNvSpPr/>
          <p:nvPr/>
        </p:nvSpPr>
        <p:spPr>
          <a:xfrm>
            <a:off x="2631721" y="3312906"/>
            <a:ext cx="5184576" cy="67630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022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319" y="115644"/>
            <a:ext cx="11162456" cy="1325563"/>
          </a:xfrm>
        </p:spPr>
        <p:txBody>
          <a:bodyPr/>
          <a:lstStyle/>
          <a:p>
            <a:r>
              <a:rPr lang="es-CL" b="1" dirty="0">
                <a:latin typeface="+mn-lt"/>
              </a:rPr>
              <a:t>Cambio de Grupo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836"/>
            <a:ext cx="10515600" cy="4692179"/>
          </a:xfrm>
        </p:spPr>
        <p:txBody>
          <a:bodyPr/>
          <a:lstStyle/>
          <a:p>
            <a:r>
              <a:rPr lang="es-CL" dirty="0"/>
              <a:t>Si los datos del párvulo están en la base, la información asociada será cargada automáticamente por el sistema.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EB3C517-E5AC-468B-9669-63C145524E04}"/>
              </a:ext>
            </a:extLst>
          </p:cNvPr>
          <p:cNvCxnSpPr/>
          <p:nvPr/>
        </p:nvCxnSpPr>
        <p:spPr>
          <a:xfrm>
            <a:off x="335360" y="1124744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7584BCB7-EBC1-4213-A53F-ECFED48012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840" y="2450308"/>
            <a:ext cx="5863547" cy="38559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869B683E-9CA2-40FD-A662-460E9DEBB486}"/>
              </a:ext>
            </a:extLst>
          </p:cNvPr>
          <p:cNvSpPr/>
          <p:nvPr/>
        </p:nvSpPr>
        <p:spPr>
          <a:xfrm>
            <a:off x="4509840" y="3645024"/>
            <a:ext cx="5863547" cy="21114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7566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319" y="115644"/>
            <a:ext cx="11162456" cy="1325563"/>
          </a:xfrm>
        </p:spPr>
        <p:txBody>
          <a:bodyPr/>
          <a:lstStyle/>
          <a:p>
            <a:r>
              <a:rPr lang="es-CL" b="1" dirty="0">
                <a:latin typeface="+mn-lt"/>
              </a:rPr>
              <a:t>Cambio de Grupo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836"/>
            <a:ext cx="10515600" cy="4692179"/>
          </a:xfrm>
        </p:spPr>
        <p:txBody>
          <a:bodyPr/>
          <a:lstStyle/>
          <a:p>
            <a:r>
              <a:rPr lang="es-CL" dirty="0"/>
              <a:t>Luego de corroborar los datos del párvulo, se debe asignar a un grupo e incorporar la fecha del cambio, indicando si estuvo presente o ausente.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EB3C517-E5AC-468B-9669-63C145524E04}"/>
              </a:ext>
            </a:extLst>
          </p:cNvPr>
          <p:cNvCxnSpPr/>
          <p:nvPr/>
        </p:nvCxnSpPr>
        <p:spPr>
          <a:xfrm>
            <a:off x="335360" y="1124744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>
            <a:extLst>
              <a:ext uri="{FF2B5EF4-FFF2-40B4-BE49-F238E27FC236}">
                <a16:creationId xmlns:a16="http://schemas.microsoft.com/office/drawing/2014/main" id="{FCAA58C4-12F3-4DCF-A642-2E10918F5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760" y="2390937"/>
            <a:ext cx="6416005" cy="421981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F70BF4F8-E43A-45D2-AA73-46F5CE8E83BC}"/>
              </a:ext>
            </a:extLst>
          </p:cNvPr>
          <p:cNvSpPr/>
          <p:nvPr/>
        </p:nvSpPr>
        <p:spPr>
          <a:xfrm>
            <a:off x="3935760" y="2924944"/>
            <a:ext cx="5579789" cy="299516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9685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319" y="115644"/>
            <a:ext cx="11162456" cy="1325563"/>
          </a:xfrm>
        </p:spPr>
        <p:txBody>
          <a:bodyPr/>
          <a:lstStyle/>
          <a:p>
            <a:r>
              <a:rPr lang="es-CL" b="1" dirty="0">
                <a:latin typeface="+mn-lt"/>
              </a:rPr>
              <a:t>Cambio de Grupo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836"/>
            <a:ext cx="10515600" cy="4692179"/>
          </a:xfrm>
        </p:spPr>
        <p:txBody>
          <a:bodyPr/>
          <a:lstStyle/>
          <a:p>
            <a:r>
              <a:rPr lang="es-CL" dirty="0"/>
              <a:t>Después de presionar continuar, aparecerá la siguiente imagen para que valide la información ingresada. Si todo corresponde entonces presione “confirmar cambio de grupo”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EB3C517-E5AC-468B-9669-63C145524E04}"/>
              </a:ext>
            </a:extLst>
          </p:cNvPr>
          <p:cNvCxnSpPr/>
          <p:nvPr/>
        </p:nvCxnSpPr>
        <p:spPr>
          <a:xfrm>
            <a:off x="335360" y="1124744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9D1F0361-A526-4304-91F1-9C1BFEF0CA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7928" y="2707399"/>
            <a:ext cx="5579790" cy="39077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093E0F1E-2DB7-4556-B12A-80CEF2739527}"/>
              </a:ext>
            </a:extLst>
          </p:cNvPr>
          <p:cNvSpPr/>
          <p:nvPr/>
        </p:nvSpPr>
        <p:spPr>
          <a:xfrm>
            <a:off x="7104112" y="6128700"/>
            <a:ext cx="2952328" cy="44037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3409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D41A29F1-1B3F-4463-B1A0-646A4CF20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4034" y="1700808"/>
            <a:ext cx="8273025" cy="438209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B77E83AE-0043-461C-A412-99BED782F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319" y="115644"/>
            <a:ext cx="11162456" cy="1325563"/>
          </a:xfrm>
        </p:spPr>
        <p:txBody>
          <a:bodyPr/>
          <a:lstStyle/>
          <a:p>
            <a:r>
              <a:rPr lang="es-CL" b="1" dirty="0">
                <a:latin typeface="+mn-lt"/>
              </a:rPr>
              <a:t>Cambio de Grupo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99777183-FD71-4937-8B45-FA072F07C031}"/>
              </a:ext>
            </a:extLst>
          </p:cNvPr>
          <p:cNvCxnSpPr/>
          <p:nvPr/>
        </p:nvCxnSpPr>
        <p:spPr>
          <a:xfrm>
            <a:off x="335360" y="1124744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5882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9CCF5B6A4F0B640BD749595C457895B" ma:contentTypeVersion="2" ma:contentTypeDescription="Crear nuevo documento." ma:contentTypeScope="" ma:versionID="5578498e699d87fdee5fe8a37470f681">
  <xsd:schema xmlns:xsd="http://www.w3.org/2001/XMLSchema" xmlns:xs="http://www.w3.org/2001/XMLSchema" xmlns:p="http://schemas.microsoft.com/office/2006/metadata/properties" xmlns:ns2="36158a4c-e04b-4377-9e8d-ff18ec8efd7c" targetNamespace="http://schemas.microsoft.com/office/2006/metadata/properties" ma:root="true" ma:fieldsID="0bf9eaa2e2413fcfc9cba330d3d5685e" ns2:_="">
    <xsd:import namespace="36158a4c-e04b-4377-9e8d-ff18ec8efd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158a4c-e04b-4377-9e8d-ff18ec8efd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029FFB-B828-4660-8811-4156B38D17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158a4c-e04b-4377-9e8d-ff18ec8efd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8F24D9-3BF6-4112-B7FC-9143D7720A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7A2279-9AEA-480A-A25A-79AB60CBB73F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36158a4c-e04b-4377-9e8d-ff18ec8efd7c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25326</TotalTime>
  <Words>284</Words>
  <Application>Microsoft Office PowerPoint</Application>
  <PresentationFormat>Panorámica</PresentationFormat>
  <Paragraphs>25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Wingdings</vt:lpstr>
      <vt:lpstr>Tema de Office</vt:lpstr>
      <vt:lpstr>Instructivo GESPARVU WEB</vt:lpstr>
      <vt:lpstr>CONSIDERACIONES GENERALES</vt:lpstr>
      <vt:lpstr>Cambio de Grupo</vt:lpstr>
      <vt:lpstr>Cambio de Grupo</vt:lpstr>
      <vt:lpstr>Cambio de Grupo</vt:lpstr>
      <vt:lpstr>Cambio de Grupo</vt:lpstr>
      <vt:lpstr>Cambio de Grupo</vt:lpstr>
      <vt:lpstr>Cambio de Grupo</vt:lpstr>
      <vt:lpstr>Cambio de Grupo</vt:lpstr>
      <vt:lpstr>Instructivo GESPARVU WEB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Traslado de Párvulo</dc:title>
  <dc:creator>Camila Silva</dc:creator>
  <cp:lastModifiedBy>Edwards Matte, Antonia</cp:lastModifiedBy>
  <cp:revision>1219</cp:revision>
  <cp:lastPrinted>2016-03-11T15:22:57Z</cp:lastPrinted>
  <dcterms:created xsi:type="dcterms:W3CDTF">2012-07-23T15:32:43Z</dcterms:created>
  <dcterms:modified xsi:type="dcterms:W3CDTF">2020-03-12T19:55:51Z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0x01010089CCF5B6A4F0B640BD749595C457895B</vt:lpwstr>
  </property>
</Properties>
</file>