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0689888" cy="15238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46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FACF54-1689-45DF-5F04-5E7C43C9CF49}" v="312" dt="2026-03-19T14:45:43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suario invitado" userId="S::urn:spo:tenantanon#f030ac7a-aa0b-4612-90a7-0d3d0de41a69::" providerId="AD" clId="Web-{CFFACF54-1689-45DF-5F04-5E7C43C9CF49}"/>
    <pc:docChg chg="modSld">
      <pc:chgData name="Usuario invitado" userId="S::urn:spo:tenantanon#f030ac7a-aa0b-4612-90a7-0d3d0de41a69::" providerId="AD" clId="Web-{CFFACF54-1689-45DF-5F04-5E7C43C9CF49}" dt="2026-03-19T14:45:43.545" v="157" actId="20577"/>
      <pc:docMkLst>
        <pc:docMk/>
      </pc:docMkLst>
      <pc:sldChg chg="modSp">
        <pc:chgData name="Usuario invitado" userId="S::urn:spo:tenantanon#f030ac7a-aa0b-4612-90a7-0d3d0de41a69::" providerId="AD" clId="Web-{CFFACF54-1689-45DF-5F04-5E7C43C9CF49}" dt="2026-03-19T14:45:43.545" v="157" actId="20577"/>
        <pc:sldMkLst>
          <pc:docMk/>
          <pc:sldMk cId="4043704484" sldId="256"/>
        </pc:sldMkLst>
        <pc:spChg chg="mod">
          <ac:chgData name="Usuario invitado" userId="S::urn:spo:tenantanon#f030ac7a-aa0b-4612-90a7-0d3d0de41a69::" providerId="AD" clId="Web-{CFFACF54-1689-45DF-5F04-5E7C43C9CF49}" dt="2026-03-19T14:45:43.545" v="157" actId="20577"/>
          <ac:spMkLst>
            <pc:docMk/>
            <pc:sldMk cId="4043704484" sldId="256"/>
            <ac:spMk id="4" creationId="{DEA77A46-E853-5C03-A039-726DBB3A50E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1742" y="2493880"/>
            <a:ext cx="17586405" cy="5305225"/>
          </a:xfrm>
        </p:spPr>
        <p:txBody>
          <a:bodyPr anchor="b"/>
          <a:lstStyle>
            <a:lvl1pPr algn="ctr">
              <a:defRPr sz="13332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6236" y="8003695"/>
            <a:ext cx="15517416" cy="3679088"/>
          </a:xfrm>
        </p:spPr>
        <p:txBody>
          <a:bodyPr/>
          <a:lstStyle>
            <a:lvl1pPr marL="0" indent="0" algn="ctr">
              <a:buNone/>
              <a:defRPr sz="5333"/>
            </a:lvl1pPr>
            <a:lvl2pPr marL="1015898" indent="0" algn="ctr">
              <a:buNone/>
              <a:defRPr sz="4444"/>
            </a:lvl2pPr>
            <a:lvl3pPr marL="2031797" indent="0" algn="ctr">
              <a:buNone/>
              <a:defRPr sz="4000"/>
            </a:lvl3pPr>
            <a:lvl4pPr marL="3047695" indent="0" algn="ctr">
              <a:buNone/>
              <a:defRPr sz="3555"/>
            </a:lvl4pPr>
            <a:lvl5pPr marL="4063594" indent="0" algn="ctr">
              <a:buNone/>
              <a:defRPr sz="3555"/>
            </a:lvl5pPr>
            <a:lvl6pPr marL="5079492" indent="0" algn="ctr">
              <a:buNone/>
              <a:defRPr sz="3555"/>
            </a:lvl6pPr>
            <a:lvl7pPr marL="6095390" indent="0" algn="ctr">
              <a:buNone/>
              <a:defRPr sz="3555"/>
            </a:lvl7pPr>
            <a:lvl8pPr marL="7111289" indent="0" algn="ctr">
              <a:buNone/>
              <a:defRPr sz="3555"/>
            </a:lvl8pPr>
            <a:lvl9pPr marL="8127187" indent="0" algn="ctr">
              <a:buNone/>
              <a:defRPr sz="3555"/>
            </a:lvl9pPr>
          </a:lstStyle>
          <a:p>
            <a:r>
              <a:rPr lang="es-MX"/>
              <a:t>Haz clic para editar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07799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3565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655" y="3799026"/>
            <a:ext cx="17845028" cy="6338755"/>
          </a:xfrm>
        </p:spPr>
        <p:txBody>
          <a:bodyPr anchor="b"/>
          <a:lstStyle>
            <a:lvl1pPr>
              <a:defRPr sz="13332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1655" y="10197748"/>
            <a:ext cx="17845028" cy="3333402"/>
          </a:xfrm>
        </p:spPr>
        <p:txBody>
          <a:bodyPr/>
          <a:lstStyle>
            <a:lvl1pPr marL="0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1pPr>
            <a:lvl2pPr marL="1015898" indent="0">
              <a:buNone/>
              <a:defRPr sz="4444">
                <a:solidFill>
                  <a:schemeClr val="tx1">
                    <a:tint val="82000"/>
                  </a:schemeClr>
                </a:solidFill>
              </a:defRPr>
            </a:lvl2pPr>
            <a:lvl3pPr marL="2031797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3pPr>
            <a:lvl4pPr marL="3047695" indent="0">
              <a:buNone/>
              <a:defRPr sz="3555">
                <a:solidFill>
                  <a:schemeClr val="tx1">
                    <a:tint val="82000"/>
                  </a:schemeClr>
                </a:solidFill>
              </a:defRPr>
            </a:lvl4pPr>
            <a:lvl5pPr marL="4063594" indent="0">
              <a:buNone/>
              <a:defRPr sz="3555">
                <a:solidFill>
                  <a:schemeClr val="tx1">
                    <a:tint val="82000"/>
                  </a:schemeClr>
                </a:solidFill>
              </a:defRPr>
            </a:lvl5pPr>
            <a:lvl6pPr marL="5079492" indent="0">
              <a:buNone/>
              <a:defRPr sz="3555">
                <a:solidFill>
                  <a:schemeClr val="tx1">
                    <a:tint val="82000"/>
                  </a:schemeClr>
                </a:solidFill>
              </a:defRPr>
            </a:lvl6pPr>
            <a:lvl7pPr marL="6095390" indent="0">
              <a:buNone/>
              <a:defRPr sz="3555">
                <a:solidFill>
                  <a:schemeClr val="tx1">
                    <a:tint val="82000"/>
                  </a:schemeClr>
                </a:solidFill>
              </a:defRPr>
            </a:lvl7pPr>
            <a:lvl8pPr marL="7111289" indent="0">
              <a:buNone/>
              <a:defRPr sz="3555">
                <a:solidFill>
                  <a:schemeClr val="tx1">
                    <a:tint val="82000"/>
                  </a:schemeClr>
                </a:solidFill>
              </a:defRPr>
            </a:lvl8pPr>
            <a:lvl9pPr marL="8127187" indent="0">
              <a:buNone/>
              <a:defRPr sz="355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784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30" y="4056522"/>
            <a:ext cx="8793202" cy="966863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74256" y="4056522"/>
            <a:ext cx="8793202" cy="9668633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0632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5125" y="811308"/>
            <a:ext cx="17845028" cy="2945389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5127" y="3735529"/>
            <a:ext cx="8752791" cy="1830725"/>
          </a:xfrm>
        </p:spPr>
        <p:txBody>
          <a:bodyPr anchor="b"/>
          <a:lstStyle>
            <a:lvl1pPr marL="0" indent="0">
              <a:buNone/>
              <a:defRPr sz="5333" b="1"/>
            </a:lvl1pPr>
            <a:lvl2pPr marL="1015898" indent="0">
              <a:buNone/>
              <a:defRPr sz="4444" b="1"/>
            </a:lvl2pPr>
            <a:lvl3pPr marL="2031797" indent="0">
              <a:buNone/>
              <a:defRPr sz="4000" b="1"/>
            </a:lvl3pPr>
            <a:lvl4pPr marL="3047695" indent="0">
              <a:buNone/>
              <a:defRPr sz="3555" b="1"/>
            </a:lvl4pPr>
            <a:lvl5pPr marL="4063594" indent="0">
              <a:buNone/>
              <a:defRPr sz="3555" b="1"/>
            </a:lvl5pPr>
            <a:lvl6pPr marL="5079492" indent="0">
              <a:buNone/>
              <a:defRPr sz="3555" b="1"/>
            </a:lvl6pPr>
            <a:lvl7pPr marL="6095390" indent="0">
              <a:buNone/>
              <a:defRPr sz="3555" b="1"/>
            </a:lvl7pPr>
            <a:lvl8pPr marL="7111289" indent="0">
              <a:buNone/>
              <a:defRPr sz="3555" b="1"/>
            </a:lvl8pPr>
            <a:lvl9pPr marL="8127187" indent="0">
              <a:buNone/>
              <a:defRPr sz="3555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5127" y="5566253"/>
            <a:ext cx="8752791" cy="818712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474257" y="3735529"/>
            <a:ext cx="8795897" cy="1830725"/>
          </a:xfrm>
        </p:spPr>
        <p:txBody>
          <a:bodyPr anchor="b"/>
          <a:lstStyle>
            <a:lvl1pPr marL="0" indent="0">
              <a:buNone/>
              <a:defRPr sz="5333" b="1"/>
            </a:lvl1pPr>
            <a:lvl2pPr marL="1015898" indent="0">
              <a:buNone/>
              <a:defRPr sz="4444" b="1"/>
            </a:lvl2pPr>
            <a:lvl3pPr marL="2031797" indent="0">
              <a:buNone/>
              <a:defRPr sz="4000" b="1"/>
            </a:lvl3pPr>
            <a:lvl4pPr marL="3047695" indent="0">
              <a:buNone/>
              <a:defRPr sz="3555" b="1"/>
            </a:lvl4pPr>
            <a:lvl5pPr marL="4063594" indent="0">
              <a:buNone/>
              <a:defRPr sz="3555" b="1"/>
            </a:lvl5pPr>
            <a:lvl6pPr marL="5079492" indent="0">
              <a:buNone/>
              <a:defRPr sz="3555" b="1"/>
            </a:lvl6pPr>
            <a:lvl7pPr marL="6095390" indent="0">
              <a:buNone/>
              <a:defRPr sz="3555" b="1"/>
            </a:lvl7pPr>
            <a:lvl8pPr marL="7111289" indent="0">
              <a:buNone/>
              <a:defRPr sz="3555" b="1"/>
            </a:lvl8pPr>
            <a:lvl9pPr marL="8127187" indent="0">
              <a:buNone/>
              <a:defRPr sz="3555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474257" y="5566253"/>
            <a:ext cx="8795897" cy="8187121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0670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8491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6297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5125" y="1015894"/>
            <a:ext cx="6673027" cy="3555630"/>
          </a:xfrm>
        </p:spPr>
        <p:txBody>
          <a:bodyPr anchor="b"/>
          <a:lstStyle>
            <a:lvl1pPr>
              <a:defRPr sz="7110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5897" y="2194053"/>
            <a:ext cx="10474256" cy="10829150"/>
          </a:xfrm>
        </p:spPr>
        <p:txBody>
          <a:bodyPr/>
          <a:lstStyle>
            <a:lvl1pPr>
              <a:defRPr sz="7110"/>
            </a:lvl1pPr>
            <a:lvl2pPr>
              <a:defRPr sz="6222"/>
            </a:lvl2pPr>
            <a:lvl3pPr>
              <a:defRPr sz="5333"/>
            </a:lvl3pPr>
            <a:lvl4pPr>
              <a:defRPr sz="4444"/>
            </a:lvl4pPr>
            <a:lvl5pPr>
              <a:defRPr sz="4444"/>
            </a:lvl5pPr>
            <a:lvl6pPr>
              <a:defRPr sz="4444"/>
            </a:lvl6pPr>
            <a:lvl7pPr>
              <a:defRPr sz="4444"/>
            </a:lvl7pPr>
            <a:lvl8pPr>
              <a:defRPr sz="4444"/>
            </a:lvl8pPr>
            <a:lvl9pPr>
              <a:defRPr sz="4444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5125" y="4571524"/>
            <a:ext cx="6673027" cy="8469314"/>
          </a:xfrm>
        </p:spPr>
        <p:txBody>
          <a:bodyPr/>
          <a:lstStyle>
            <a:lvl1pPr marL="0" indent="0">
              <a:buNone/>
              <a:defRPr sz="3555"/>
            </a:lvl1pPr>
            <a:lvl2pPr marL="1015898" indent="0">
              <a:buNone/>
              <a:defRPr sz="3111"/>
            </a:lvl2pPr>
            <a:lvl3pPr marL="2031797" indent="0">
              <a:buNone/>
              <a:defRPr sz="2666"/>
            </a:lvl3pPr>
            <a:lvl4pPr marL="3047695" indent="0">
              <a:buNone/>
              <a:defRPr sz="2222"/>
            </a:lvl4pPr>
            <a:lvl5pPr marL="4063594" indent="0">
              <a:buNone/>
              <a:defRPr sz="2222"/>
            </a:lvl5pPr>
            <a:lvl6pPr marL="5079492" indent="0">
              <a:buNone/>
              <a:defRPr sz="2222"/>
            </a:lvl6pPr>
            <a:lvl7pPr marL="6095390" indent="0">
              <a:buNone/>
              <a:defRPr sz="2222"/>
            </a:lvl7pPr>
            <a:lvl8pPr marL="7111289" indent="0">
              <a:buNone/>
              <a:defRPr sz="2222"/>
            </a:lvl8pPr>
            <a:lvl9pPr marL="8127187" indent="0">
              <a:buNone/>
              <a:defRPr sz="2222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66349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5125" y="1015894"/>
            <a:ext cx="6673027" cy="3555630"/>
          </a:xfrm>
        </p:spPr>
        <p:txBody>
          <a:bodyPr anchor="b"/>
          <a:lstStyle>
            <a:lvl1pPr>
              <a:defRPr sz="7110"/>
            </a:lvl1pPr>
          </a:lstStyle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795897" y="2194053"/>
            <a:ext cx="10474256" cy="10829150"/>
          </a:xfrm>
        </p:spPr>
        <p:txBody>
          <a:bodyPr anchor="t"/>
          <a:lstStyle>
            <a:lvl1pPr marL="0" indent="0">
              <a:buNone/>
              <a:defRPr sz="7110"/>
            </a:lvl1pPr>
            <a:lvl2pPr marL="1015898" indent="0">
              <a:buNone/>
              <a:defRPr sz="6222"/>
            </a:lvl2pPr>
            <a:lvl3pPr marL="2031797" indent="0">
              <a:buNone/>
              <a:defRPr sz="5333"/>
            </a:lvl3pPr>
            <a:lvl4pPr marL="3047695" indent="0">
              <a:buNone/>
              <a:defRPr sz="4444"/>
            </a:lvl4pPr>
            <a:lvl5pPr marL="4063594" indent="0">
              <a:buNone/>
              <a:defRPr sz="4444"/>
            </a:lvl5pPr>
            <a:lvl6pPr marL="5079492" indent="0">
              <a:buNone/>
              <a:defRPr sz="4444"/>
            </a:lvl6pPr>
            <a:lvl7pPr marL="6095390" indent="0">
              <a:buNone/>
              <a:defRPr sz="4444"/>
            </a:lvl7pPr>
            <a:lvl8pPr marL="7111289" indent="0">
              <a:buNone/>
              <a:defRPr sz="4444"/>
            </a:lvl8pPr>
            <a:lvl9pPr marL="8127187" indent="0">
              <a:buNone/>
              <a:defRPr sz="4444"/>
            </a:lvl9pPr>
          </a:lstStyle>
          <a:p>
            <a:r>
              <a:rPr lang="es-MX"/>
              <a:t>Haz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5125" y="4571524"/>
            <a:ext cx="6673027" cy="8469314"/>
          </a:xfrm>
        </p:spPr>
        <p:txBody>
          <a:bodyPr/>
          <a:lstStyle>
            <a:lvl1pPr marL="0" indent="0">
              <a:buNone/>
              <a:defRPr sz="3555"/>
            </a:lvl1pPr>
            <a:lvl2pPr marL="1015898" indent="0">
              <a:buNone/>
              <a:defRPr sz="3111"/>
            </a:lvl2pPr>
            <a:lvl3pPr marL="2031797" indent="0">
              <a:buNone/>
              <a:defRPr sz="2666"/>
            </a:lvl3pPr>
            <a:lvl4pPr marL="3047695" indent="0">
              <a:buNone/>
              <a:defRPr sz="2222"/>
            </a:lvl4pPr>
            <a:lvl5pPr marL="4063594" indent="0">
              <a:buNone/>
              <a:defRPr sz="2222"/>
            </a:lvl5pPr>
            <a:lvl6pPr marL="5079492" indent="0">
              <a:buNone/>
              <a:defRPr sz="2222"/>
            </a:lvl6pPr>
            <a:lvl7pPr marL="6095390" indent="0">
              <a:buNone/>
              <a:defRPr sz="2222"/>
            </a:lvl7pPr>
            <a:lvl8pPr marL="7111289" indent="0">
              <a:buNone/>
              <a:defRPr sz="2222"/>
            </a:lvl8pPr>
            <a:lvl9pPr marL="8127187" indent="0">
              <a:buNone/>
              <a:defRPr sz="2222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65021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5363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806202" y="811304"/>
            <a:ext cx="4461257" cy="12913851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31" y="811304"/>
            <a:ext cx="13125148" cy="12913851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01885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2430" y="811308"/>
            <a:ext cx="17845028" cy="29453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30" y="4056522"/>
            <a:ext cx="17845028" cy="9668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22430" y="14123755"/>
            <a:ext cx="4655225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7A0399-1AAC-EE4B-9FB9-BA14CE031F03}" type="datetimeFigureOut">
              <a:rPr lang="es-CL" smtClean="0"/>
              <a:t>19-03-2026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526" y="14123755"/>
            <a:ext cx="6982837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612233" y="14123755"/>
            <a:ext cx="4655225" cy="8113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6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812237-4C36-C24A-AD50-A2F2485CAA13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8633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031797" rtl="0" eaLnBrk="1" latinLnBrk="0" hangingPunct="1">
        <a:lnSpc>
          <a:spcPct val="90000"/>
        </a:lnSpc>
        <a:spcBef>
          <a:spcPct val="0"/>
        </a:spcBef>
        <a:buNone/>
        <a:defRPr sz="97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7949" indent="-507949" algn="l" defTabSz="2031797" rtl="0" eaLnBrk="1" latinLnBrk="0" hangingPunct="1">
        <a:lnSpc>
          <a:spcPct val="90000"/>
        </a:lnSpc>
        <a:spcBef>
          <a:spcPts val="2222"/>
        </a:spcBef>
        <a:buFont typeface="Arial" panose="020B0604020202020204" pitchFamily="34" charset="0"/>
        <a:buChar char="•"/>
        <a:defRPr sz="6222" kern="1200">
          <a:solidFill>
            <a:schemeClr val="tx1"/>
          </a:solidFill>
          <a:latin typeface="+mn-lt"/>
          <a:ea typeface="+mn-ea"/>
          <a:cs typeface="+mn-cs"/>
        </a:defRPr>
      </a:lvl1pPr>
      <a:lvl2pPr marL="1523848" indent="-507949" algn="l" defTabSz="2031797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5333" kern="1200">
          <a:solidFill>
            <a:schemeClr val="tx1"/>
          </a:solidFill>
          <a:latin typeface="+mn-lt"/>
          <a:ea typeface="+mn-ea"/>
          <a:cs typeface="+mn-cs"/>
        </a:defRPr>
      </a:lvl2pPr>
      <a:lvl3pPr marL="2539746" indent="-507949" algn="l" defTabSz="2031797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4444" kern="1200">
          <a:solidFill>
            <a:schemeClr val="tx1"/>
          </a:solidFill>
          <a:latin typeface="+mn-lt"/>
          <a:ea typeface="+mn-ea"/>
          <a:cs typeface="+mn-cs"/>
        </a:defRPr>
      </a:lvl3pPr>
      <a:lvl4pPr marL="3555644" indent="-507949" algn="l" defTabSz="2031797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571543" indent="-507949" algn="l" defTabSz="2031797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587441" indent="-507949" algn="l" defTabSz="2031797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603340" indent="-507949" algn="l" defTabSz="2031797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619238" indent="-507949" algn="l" defTabSz="2031797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635136" indent="-507949" algn="l" defTabSz="2031797" rtl="0" eaLnBrk="1" latinLnBrk="0" hangingPunct="1">
        <a:lnSpc>
          <a:spcPct val="90000"/>
        </a:lnSpc>
        <a:spcBef>
          <a:spcPts val="1111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31797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1015898" algn="l" defTabSz="2031797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031797" algn="l" defTabSz="2031797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047695" algn="l" defTabSz="2031797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063594" algn="l" defTabSz="2031797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79492" algn="l" defTabSz="2031797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6095390" algn="l" defTabSz="2031797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7111289" algn="l" defTabSz="2031797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8127187" algn="l" defTabSz="2031797" rtl="0" eaLnBrk="1" latinLnBrk="0" hangingPunct="1"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3">
            <a:extLst>
              <a:ext uri="{FF2B5EF4-FFF2-40B4-BE49-F238E27FC236}">
                <a16:creationId xmlns:a16="http://schemas.microsoft.com/office/drawing/2014/main" id="{DEA77A46-E853-5C03-A039-726DBB3A50E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42349" y="5176376"/>
            <a:ext cx="16805189" cy="364817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just"/>
            <a:r>
              <a:rPr lang="es-CL" sz="3600" b="1">
                <a:solidFill>
                  <a:schemeClr val="tx1">
                    <a:lumMod val="75000"/>
                    <a:lumOff val="25000"/>
                  </a:schemeClr>
                </a:solidFill>
                <a:latin typeface="gobCL"/>
              </a:rPr>
              <a:t>Alejandra Nielsen Molina, </a:t>
            </a:r>
            <a:r>
              <a:rPr lang="es-CL" sz="3600">
                <a:solidFill>
                  <a:schemeClr val="tx1">
                    <a:lumMod val="75000"/>
                    <a:lumOff val="25000"/>
                  </a:schemeClr>
                </a:solidFill>
                <a:latin typeface="gobCL"/>
              </a:rPr>
              <a:t>Directora Regional de la Junta Nacional de Jardines Infantiles (JUNJI), región de Valparaíso tiene el agrado de invitar a usted a la Primera jornada de directoras de jardines </a:t>
            </a:r>
            <a:r>
              <a:rPr lang="es-CL" sz="3600" err="1">
                <a:solidFill>
                  <a:schemeClr val="tx1">
                    <a:lumMod val="75000"/>
                    <a:lumOff val="25000"/>
                  </a:schemeClr>
                </a:solidFill>
                <a:latin typeface="gobCL"/>
              </a:rPr>
              <a:t>infntiles</a:t>
            </a:r>
            <a:r>
              <a:rPr lang="es-CL" sz="3600">
                <a:solidFill>
                  <a:schemeClr val="tx1">
                    <a:lumMod val="75000"/>
                    <a:lumOff val="25000"/>
                  </a:schemeClr>
                </a:solidFill>
                <a:latin typeface="gobCL"/>
              </a:rPr>
              <a:t> clásicos a realizarse, el día 26 de marzo de 2026 a las 15:00 horas vía plataforma </a:t>
            </a:r>
            <a:r>
              <a:rPr lang="es-CL" sz="3600" err="1">
                <a:solidFill>
                  <a:schemeClr val="tx1">
                    <a:lumMod val="75000"/>
                    <a:lumOff val="25000"/>
                  </a:schemeClr>
                </a:solidFill>
                <a:latin typeface="gobCL"/>
              </a:rPr>
              <a:t>teams</a:t>
            </a:r>
            <a:r>
              <a:rPr lang="es-CL" sz="3600">
                <a:solidFill>
                  <a:schemeClr val="tx1">
                    <a:lumMod val="75000"/>
                    <a:lumOff val="25000"/>
                  </a:schemeClr>
                </a:solidFill>
                <a:latin typeface="gobCL"/>
              </a:rPr>
              <a:t>.</a:t>
            </a:r>
          </a:p>
          <a:p>
            <a:pPr algn="just"/>
            <a:endParaRPr lang="es-CL" sz="3600">
              <a:solidFill>
                <a:schemeClr val="tx1">
                  <a:lumMod val="75000"/>
                  <a:lumOff val="25000"/>
                </a:schemeClr>
              </a:solidFill>
              <a:latin typeface="gobCL"/>
            </a:endParaRPr>
          </a:p>
          <a:p>
            <a:pPr algn="just"/>
            <a:r>
              <a:rPr lang="es-CL" sz="3600">
                <a:solidFill>
                  <a:schemeClr val="tx1">
                    <a:lumMod val="75000"/>
                    <a:lumOff val="25000"/>
                  </a:schemeClr>
                </a:solidFill>
                <a:latin typeface="gobCL"/>
              </a:rPr>
              <a:t>Esperamos contar con su valiosa presencia.</a:t>
            </a:r>
          </a:p>
        </p:txBody>
      </p:sp>
      <p:sp>
        <p:nvSpPr>
          <p:cNvPr id="5" name="Subtítulo 3">
            <a:extLst>
              <a:ext uri="{FF2B5EF4-FFF2-40B4-BE49-F238E27FC236}">
                <a16:creationId xmlns:a16="http://schemas.microsoft.com/office/drawing/2014/main" id="{EEC864E7-ACE4-3E26-A1CB-E3174793E0CD}"/>
              </a:ext>
            </a:extLst>
          </p:cNvPr>
          <p:cNvSpPr txBox="1">
            <a:spLocks/>
          </p:cNvSpPr>
          <p:nvPr/>
        </p:nvSpPr>
        <p:spPr>
          <a:xfrm>
            <a:off x="1942349" y="12459115"/>
            <a:ext cx="16805189" cy="54784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2031797" rtl="0" eaLnBrk="1" latinLnBrk="0" hangingPunct="1">
              <a:lnSpc>
                <a:spcPct val="90000"/>
              </a:lnSpc>
              <a:spcBef>
                <a:spcPts val="2222"/>
              </a:spcBef>
              <a:buFont typeface="Arial" panose="020B0604020202020204" pitchFamily="34" charset="0"/>
              <a:buNone/>
              <a:defRPr sz="5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15898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44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31797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47695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63594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79492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095390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11289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127187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L" sz="3200" b="1">
                <a:solidFill>
                  <a:schemeClr val="bg2">
                    <a:lumMod val="50000"/>
                  </a:schemeClr>
                </a:solidFill>
                <a:latin typeface="gobCL"/>
              </a:rPr>
              <a:t>Se solicita confirmar asistencia al correo </a:t>
            </a:r>
            <a:r>
              <a:rPr lang="es-CL" sz="3200" b="1" err="1">
                <a:solidFill>
                  <a:schemeClr val="bg2">
                    <a:lumMod val="50000"/>
                  </a:schemeClr>
                </a:solidFill>
                <a:latin typeface="gobCL"/>
              </a:rPr>
              <a:t>xxxxx@junji.cl</a:t>
            </a:r>
            <a:endParaRPr lang="es-CL" sz="3200" b="1">
              <a:solidFill>
                <a:schemeClr val="bg2">
                  <a:lumMod val="50000"/>
                </a:schemeClr>
              </a:solidFill>
              <a:latin typeface="gobCL" pitchFamily="2" charset="77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E38CE07-9F16-8EE5-9A85-3DE4A262F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7099" y="9451393"/>
            <a:ext cx="520700" cy="6985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FC8B9AD-D047-F6A4-118D-6B487BD2D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6819" y="9559490"/>
            <a:ext cx="635000" cy="5715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A67D132-F6B1-39EB-78FE-AE52A8481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9697" y="9529202"/>
            <a:ext cx="203200" cy="13843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6063C2C-B4B8-C2B7-6B80-7E9BC3B71B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7114" y="9529202"/>
            <a:ext cx="596900" cy="5842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E6E7964-FC76-E093-6E7C-BB3581177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6220" y="9529202"/>
            <a:ext cx="203200" cy="1384300"/>
          </a:xfrm>
          <a:prstGeom prst="rect">
            <a:avLst/>
          </a:prstGeom>
        </p:spPr>
      </p:pic>
      <p:sp>
        <p:nvSpPr>
          <p:cNvPr id="15" name="Subtítulo 3">
            <a:extLst>
              <a:ext uri="{FF2B5EF4-FFF2-40B4-BE49-F238E27FC236}">
                <a16:creationId xmlns:a16="http://schemas.microsoft.com/office/drawing/2014/main" id="{B025A438-207C-8397-2DC1-528D1682131F}"/>
              </a:ext>
            </a:extLst>
          </p:cNvPr>
          <p:cNvSpPr txBox="1">
            <a:spLocks/>
          </p:cNvSpPr>
          <p:nvPr/>
        </p:nvSpPr>
        <p:spPr>
          <a:xfrm>
            <a:off x="2718072" y="9529202"/>
            <a:ext cx="2919344" cy="17594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2031797" rtl="0" eaLnBrk="1" latinLnBrk="0" hangingPunct="1">
              <a:lnSpc>
                <a:spcPct val="90000"/>
              </a:lnSpc>
              <a:spcBef>
                <a:spcPts val="2222"/>
              </a:spcBef>
              <a:buFont typeface="Arial" panose="020B0604020202020204" pitchFamily="34" charset="0"/>
              <a:buNone/>
              <a:defRPr sz="5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15898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44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31797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47695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63594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79492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095390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11289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127187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L" sz="3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¿Cuándo?:</a:t>
            </a:r>
          </a:p>
          <a:p>
            <a:pPr algn="just"/>
            <a:r>
              <a:rPr lang="es-CL" sz="3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día XX de mes de 2025.</a:t>
            </a:r>
          </a:p>
        </p:txBody>
      </p:sp>
      <p:sp>
        <p:nvSpPr>
          <p:cNvPr id="16" name="Subtítulo 3">
            <a:extLst>
              <a:ext uri="{FF2B5EF4-FFF2-40B4-BE49-F238E27FC236}">
                <a16:creationId xmlns:a16="http://schemas.microsoft.com/office/drawing/2014/main" id="{ADD182C3-B890-1143-2921-B87B16861E12}"/>
              </a:ext>
            </a:extLst>
          </p:cNvPr>
          <p:cNvSpPr txBox="1">
            <a:spLocks/>
          </p:cNvSpPr>
          <p:nvPr/>
        </p:nvSpPr>
        <p:spPr>
          <a:xfrm>
            <a:off x="7535881" y="9488990"/>
            <a:ext cx="3306033" cy="131625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2031797" rtl="0" eaLnBrk="1" latinLnBrk="0" hangingPunct="1">
              <a:lnSpc>
                <a:spcPct val="90000"/>
              </a:lnSpc>
              <a:spcBef>
                <a:spcPts val="2222"/>
              </a:spcBef>
              <a:buFont typeface="Arial" panose="020B0604020202020204" pitchFamily="34" charset="0"/>
              <a:buNone/>
              <a:defRPr sz="5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15898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44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31797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47695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63594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79492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095390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11289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127187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L" sz="3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Hora:</a:t>
            </a:r>
          </a:p>
          <a:p>
            <a:pPr algn="just"/>
            <a:r>
              <a:rPr lang="es-CL" sz="3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XX:XX horas.</a:t>
            </a:r>
          </a:p>
        </p:txBody>
      </p:sp>
      <p:sp>
        <p:nvSpPr>
          <p:cNvPr id="17" name="Subtítulo 3">
            <a:extLst>
              <a:ext uri="{FF2B5EF4-FFF2-40B4-BE49-F238E27FC236}">
                <a16:creationId xmlns:a16="http://schemas.microsoft.com/office/drawing/2014/main" id="{1CCD99F3-0026-E5F0-B2EA-4919BD10D973}"/>
              </a:ext>
            </a:extLst>
          </p:cNvPr>
          <p:cNvSpPr txBox="1">
            <a:spLocks/>
          </p:cNvSpPr>
          <p:nvPr/>
        </p:nvSpPr>
        <p:spPr>
          <a:xfrm>
            <a:off x="12004206" y="9488990"/>
            <a:ext cx="7607268" cy="1759456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 marL="0" indent="0" algn="ctr" defTabSz="2031797" rtl="0" eaLnBrk="1" latinLnBrk="0" hangingPunct="1">
              <a:lnSpc>
                <a:spcPct val="90000"/>
              </a:lnSpc>
              <a:spcBef>
                <a:spcPts val="2222"/>
              </a:spcBef>
              <a:buFont typeface="Arial" panose="020B0604020202020204" pitchFamily="34" charset="0"/>
              <a:buNone/>
              <a:defRPr sz="5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15898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44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31797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47695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063594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79492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095390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111289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127187" indent="0" algn="ctr" defTabSz="2031797" rtl="0" eaLnBrk="1" latinLnBrk="0" hangingPunct="1">
              <a:lnSpc>
                <a:spcPct val="90000"/>
              </a:lnSpc>
              <a:spcBef>
                <a:spcPts val="1111"/>
              </a:spcBef>
              <a:buFont typeface="Arial" panose="020B0604020202020204" pitchFamily="34" charset="0"/>
              <a:buNone/>
              <a:defRPr sz="35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CL" sz="3600" b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¿Dónde?:</a:t>
            </a:r>
          </a:p>
          <a:p>
            <a:pPr algn="just"/>
            <a:r>
              <a:rPr lang="es-CL" sz="3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Sala Cuna y Jardín Infantil “</a:t>
            </a:r>
            <a:r>
              <a:rPr lang="es-CL" sz="3200" i="1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xxxxxxxx</a:t>
            </a:r>
            <a:r>
              <a:rPr lang="es-CL" sz="3200" i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x </a:t>
            </a:r>
            <a:r>
              <a:rPr lang="es-CL" sz="3200" i="1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xxxxx</a:t>
            </a:r>
            <a:r>
              <a:rPr lang="es-CL" sz="3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ubicado en calle </a:t>
            </a:r>
            <a:r>
              <a:rPr lang="es-CL" sz="320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xxxxxxxx</a:t>
            </a:r>
            <a:r>
              <a:rPr lang="es-CL" sz="3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comuna de </a:t>
            </a:r>
            <a:r>
              <a:rPr lang="es-CL" sz="3200" err="1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xxxxx</a:t>
            </a:r>
            <a:r>
              <a:rPr lang="es-CL" sz="32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3704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08243555FE13941A04E90718E73FEDD" ma:contentTypeVersion="21" ma:contentTypeDescription="Crear nuevo documento." ma:contentTypeScope="" ma:versionID="36584eb64563c2ae0354a5a93ee813d4">
  <xsd:schema xmlns:xsd="http://www.w3.org/2001/XMLSchema" xmlns:xs="http://www.w3.org/2001/XMLSchema" xmlns:p="http://schemas.microsoft.com/office/2006/metadata/properties" xmlns:ns2="e6e8ef44-51c6-490d-bfcb-e0c6bc982141" xmlns:ns3="0e5a717e-e947-42db-bfdc-2384db27f6e2" targetNamespace="http://schemas.microsoft.com/office/2006/metadata/properties" ma:root="true" ma:fieldsID="b5949eb6d5146ff71c97d7b97af3a322" ns2:_="" ns3:_="">
    <xsd:import namespace="e6e8ef44-51c6-490d-bfcb-e0c6bc982141"/>
    <xsd:import namespace="0e5a717e-e947-42db-bfdc-2384db27f6e2"/>
    <xsd:element name="properties">
      <xsd:complexType>
        <xsd:sequence>
          <xsd:element name="documentManagement">
            <xsd:complexType>
              <xsd:all>
                <xsd:element ref="ns2:Tipo_x0020_documento" minOccurs="0"/>
                <xsd:element ref="ns2:Area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e8ef44-51c6-490d-bfcb-e0c6bc982141" elementFormDefault="qualified">
    <xsd:import namespace="http://schemas.microsoft.com/office/2006/documentManagement/types"/>
    <xsd:import namespace="http://schemas.microsoft.com/office/infopath/2007/PartnerControls"/>
    <xsd:element name="Tipo_x0020_documento" ma:index="8" nillable="true" ma:displayName="Subsección" ma:format="Dropdown" ma:internalName="Tipo_x0020_documento">
      <xsd:simpleType>
        <xsd:restriction base="dms:Choice">
          <xsd:enumeration value="Clima Laboral"/>
          <xsd:enumeration value="Seguridad Laboral"/>
          <xsd:enumeration value="Gestión del Desempeño Individual"/>
          <xsd:enumeration value="Jurídicos"/>
          <xsd:enumeration value="Formularios"/>
          <xsd:enumeration value="Documentos Oficiales"/>
          <xsd:enumeration value="Manuales y Procedimientos"/>
          <xsd:enumeration value="Administración y Finanzas"/>
          <xsd:enumeration value="Generales"/>
          <xsd:enumeration value="Destacados"/>
          <xsd:enumeration value="Seguridad de la Información"/>
          <xsd:enumeration value="Cuadernos de Educación Inicial"/>
          <xsd:enumeration value="Capacitación"/>
          <xsd:enumeration value="Varios"/>
          <xsd:enumeration value="Gestión por Competencias, Reclutamiento y Selección"/>
          <xsd:enumeration value="Formularios Vida Cámara"/>
          <xsd:enumeration value="Preguntas Frecuentes"/>
          <xsd:enumeration value="Derechos y deberes laborales"/>
          <xsd:enumeration value="Calidad de Vida"/>
          <xsd:enumeration value="Gráfica Institucional"/>
        </xsd:restriction>
      </xsd:simpleType>
    </xsd:element>
    <xsd:element name="Area" ma:index="9" nillable="true" ma:displayName="Sección" ma:default="Manuales y procedimientos" ma:format="Dropdown" ma:internalName="Area">
      <xsd:simpleType>
        <xsd:restriction base="dms:Choice">
          <xsd:enumeration value="Administración y Finanzas"/>
          <xsd:enumeration value="Manuales y procedimientos"/>
          <xsd:enumeration value="Calidad Educativa"/>
          <xsd:enumeration value="Gestión de Personas"/>
          <xsd:enumeration value="Servicio de Bienestar"/>
          <xsd:enumeration value="Tecnologías de la Información"/>
          <xsd:enumeration value="Interés General"/>
          <xsd:enumeration value="Recursos Financieros"/>
          <xsd:enumeration value="Gráfica Institucional"/>
          <xsd:enumeration value="Imagen Institucional"/>
        </xsd:restriction>
      </xsd:simpleType>
    </xsd:element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63f3741c-e9af-49d5-b039-a7ae6837d0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5a717e-e947-42db-bfdc-2384db27f6e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Columna global de taxonomía" ma:hidden="true" ma:list="{f5b41a26-ad11-4b92-8e2c-f986303410ae}" ma:internalName="TaxCatchAll" ma:showField="CatchAllData" ma:web="0e5a717e-e947-42db-bfdc-2384db27f6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ipo_x0020_documento xmlns="e6e8ef44-51c6-490d-bfcb-e0c6bc982141">Gráfica Institucional</Tipo_x0020_documento>
    <TaxCatchAll xmlns="0e5a717e-e947-42db-bfdc-2384db27f6e2" xsi:nil="true"/>
    <Area xmlns="e6e8ef44-51c6-490d-bfcb-e0c6bc982141">Imagen Institucional</Area>
    <lcf76f155ced4ddcb4097134ff3c332f xmlns="e6e8ef44-51c6-490d-bfcb-e0c6bc98214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DBB7B8D-222A-4118-B2A5-5CD5E1EC2149}"/>
</file>

<file path=customXml/itemProps2.xml><?xml version="1.0" encoding="utf-8"?>
<ds:datastoreItem xmlns:ds="http://schemas.openxmlformats.org/officeDocument/2006/customXml" ds:itemID="{BEEC62C3-D952-4065-9301-D8064F31F872}"/>
</file>

<file path=customXml/itemProps3.xml><?xml version="1.0" encoding="utf-8"?>
<ds:datastoreItem xmlns:ds="http://schemas.openxmlformats.org/officeDocument/2006/customXml" ds:itemID="{0B32E2F6-EDB9-4170-99FB-7BC8472C9D9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Tema de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Invitación JUNJI 2026</dc:title>
  <dc:creator>Olguin Espinoza, Katherine</dc:creator>
  <cp:revision>1</cp:revision>
  <dcterms:created xsi:type="dcterms:W3CDTF">2025-02-11T16:03:43Z</dcterms:created>
  <dcterms:modified xsi:type="dcterms:W3CDTF">2026-03-19T14:46:07Z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0x010100E08243555FE13941A04E90718E73FEDD</vt:lpwstr>
  </property>
  <property fmtid="{D5CDD505-2E9C-101B-9397-08002B2CF9AE}" pid="3" name="MediaServiceImageTags">
    <vt:lpwstr/>
  </property>
</Properties>
</file>