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9144000" cy="6858000" type="letter"/>
  <p:notesSz cx="6888163" cy="100203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77CA1B-8E81-4514-8BF1-117F20DDFE11}" v="6" dt="2026-05-28T18:08:12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2"/>
    <p:restoredTop sz="94814"/>
  </p:normalViewPr>
  <p:slideViewPr>
    <p:cSldViewPr snapToGrid="0" snapToObjects="1">
      <p:cViewPr varScale="1">
        <p:scale>
          <a:sx n="65" d="100"/>
          <a:sy n="65" d="100"/>
        </p:scale>
        <p:origin x="166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Macarena Flores Lopez" userId="9037da0d-4fbd-4dbd-b3ff-6331edff04a9" providerId="ADAL" clId="{25E6F907-AB9D-4AEA-83CF-02BE4456FC32}"/>
    <pc:docChg chg="custSel modSld">
      <pc:chgData name="Jennifer Macarena Flores Lopez" userId="9037da0d-4fbd-4dbd-b3ff-6331edff04a9" providerId="ADAL" clId="{25E6F907-AB9D-4AEA-83CF-02BE4456FC32}" dt="2026-05-28T18:17:25.376" v="810" actId="20577"/>
      <pc:docMkLst>
        <pc:docMk/>
      </pc:docMkLst>
      <pc:sldChg chg="addSp modSp mod">
        <pc:chgData name="Jennifer Macarena Flores Lopez" userId="9037da0d-4fbd-4dbd-b3ff-6331edff04a9" providerId="ADAL" clId="{25E6F907-AB9D-4AEA-83CF-02BE4456FC32}" dt="2026-05-28T18:17:25.376" v="810" actId="20577"/>
        <pc:sldMkLst>
          <pc:docMk/>
          <pc:sldMk cId="3186236880" sldId="256"/>
        </pc:sldMkLst>
        <pc:spChg chg="mod">
          <ac:chgData name="Jennifer Macarena Flores Lopez" userId="9037da0d-4fbd-4dbd-b3ff-6331edff04a9" providerId="ADAL" clId="{25E6F907-AB9D-4AEA-83CF-02BE4456FC32}" dt="2026-05-28T18:17:25.376" v="810" actId="20577"/>
          <ac:spMkLst>
            <pc:docMk/>
            <pc:sldMk cId="3186236880" sldId="256"/>
            <ac:spMk id="5" creationId="{00000000-0000-0000-0000-000000000000}"/>
          </ac:spMkLst>
        </pc:spChg>
        <pc:spChg chg="mod">
          <ac:chgData name="Jennifer Macarena Flores Lopez" userId="9037da0d-4fbd-4dbd-b3ff-6331edff04a9" providerId="ADAL" clId="{25E6F907-AB9D-4AEA-83CF-02BE4456FC32}" dt="2026-05-28T17:47:26.413" v="226" actId="20577"/>
          <ac:spMkLst>
            <pc:docMk/>
            <pc:sldMk cId="3186236880" sldId="256"/>
            <ac:spMk id="10" creationId="{00000000-0000-0000-0000-000000000000}"/>
          </ac:spMkLst>
        </pc:spChg>
        <pc:spChg chg="mod">
          <ac:chgData name="Jennifer Macarena Flores Lopez" userId="9037da0d-4fbd-4dbd-b3ff-6331edff04a9" providerId="ADAL" clId="{25E6F907-AB9D-4AEA-83CF-02BE4456FC32}" dt="2026-05-28T17:51:50.999" v="386" actId="20577"/>
          <ac:spMkLst>
            <pc:docMk/>
            <pc:sldMk cId="3186236880" sldId="256"/>
            <ac:spMk id="11" creationId="{00000000-0000-0000-0000-000000000000}"/>
          </ac:spMkLst>
        </pc:spChg>
        <pc:picChg chg="add mod">
          <ac:chgData name="Jennifer Macarena Flores Lopez" userId="9037da0d-4fbd-4dbd-b3ff-6331edff04a9" providerId="ADAL" clId="{25E6F907-AB9D-4AEA-83CF-02BE4456FC32}" dt="2026-05-28T17:52:27.514" v="388" actId="1076"/>
          <ac:picMkLst>
            <pc:docMk/>
            <pc:sldMk cId="3186236880" sldId="256"/>
            <ac:picMk id="3" creationId="{DD473859-6EDF-C25C-D44A-B02916BA81D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142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2841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544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4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73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29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2184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898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489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487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1398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C22AA-5802-0D4F-BE4B-2E6629BC9087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C8458-A884-CB4A-902F-FE781839EB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90370" y="2094975"/>
            <a:ext cx="8138560" cy="2317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dirty="0">
                <a:latin typeface="gobCL"/>
                <a:cs typeface="gobCL"/>
              </a:rPr>
              <a:t>La </a:t>
            </a:r>
            <a:r>
              <a:rPr lang="es-ES" b="1" dirty="0">
                <a:latin typeface="gobCL"/>
                <a:cs typeface="gobCL"/>
              </a:rPr>
              <a:t>Junta Nacional de Jardines Infantiles </a:t>
            </a:r>
            <a:r>
              <a:rPr lang="es-ES" dirty="0">
                <a:latin typeface="gobCL"/>
                <a:cs typeface="gobCL"/>
              </a:rPr>
              <a:t>entrega este certificado a: </a:t>
            </a:r>
          </a:p>
          <a:p>
            <a:pPr algn="ctr">
              <a:lnSpc>
                <a:spcPct val="130000"/>
              </a:lnSpc>
            </a:pPr>
            <a:r>
              <a:rPr lang="es-CL" sz="2400" b="1" dirty="0">
                <a:latin typeface="gobCL"/>
                <a:cs typeface="gobCL"/>
              </a:rPr>
              <a:t>CESFAM Eugenio Petruccelli Astudillo</a:t>
            </a:r>
            <a:endParaRPr lang="es-CL" sz="2400" b="1" i="0" dirty="0">
              <a:solidFill>
                <a:srgbClr val="1F1F1F"/>
              </a:solidFill>
              <a:effectLst/>
              <a:latin typeface="Google Sans"/>
            </a:endParaRPr>
          </a:p>
          <a:p>
            <a:pPr algn="ctr"/>
            <a:r>
              <a:rPr lang="es-ES" dirty="0">
                <a:latin typeface="gobCL"/>
                <a:cs typeface="gobCL"/>
              </a:rPr>
              <a:t>Institución de valor con un alto compromiso con la promoción y prevención entorno a la seguridad de nuestra Comunidad Educativa</a:t>
            </a:r>
          </a:p>
          <a:p>
            <a:pPr algn="ctr"/>
            <a:r>
              <a:rPr lang="es-ES" dirty="0">
                <a:latin typeface="gobCL"/>
                <a:cs typeface="gobCL"/>
              </a:rPr>
              <a:t> </a:t>
            </a:r>
          </a:p>
          <a:p>
            <a:pPr algn="ctr"/>
            <a:r>
              <a:rPr lang="es-ES" dirty="0">
                <a:latin typeface="gobCL"/>
                <a:cs typeface="gobCL"/>
              </a:rPr>
              <a:t>Agradecemos la dedicación  y el trabajo desarrollado en esta importante mesa de trabajo de Seguridad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86741" y="2967680"/>
            <a:ext cx="77611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ubtítulo 2"/>
          <p:cNvSpPr txBox="1">
            <a:spLocks/>
          </p:cNvSpPr>
          <p:nvPr/>
        </p:nvSpPr>
        <p:spPr>
          <a:xfrm>
            <a:off x="2728452" y="5983977"/>
            <a:ext cx="4100051" cy="7188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s-ES" sz="1200" b="1" dirty="0">
                <a:solidFill>
                  <a:srgbClr val="595959"/>
                </a:solidFill>
                <a:latin typeface="gobCL"/>
                <a:cs typeface="gobCL"/>
              </a:rPr>
              <a:t>Natalia Von Dwingelo Pimentel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s-ES" sz="1200" dirty="0">
                <a:solidFill>
                  <a:srgbClr val="595959"/>
                </a:solidFill>
                <a:latin typeface="gobCL"/>
                <a:cs typeface="gobCL"/>
              </a:rPr>
              <a:t>Encargada de Jardín infantil y sala cuna villa frontera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s-ES" sz="1200" dirty="0">
                <a:solidFill>
                  <a:srgbClr val="595959"/>
                </a:solidFill>
                <a:latin typeface="gobCL"/>
                <a:cs typeface="gobCL"/>
              </a:rPr>
              <a:t>Junta Nacional de Jardines Infantiles</a:t>
            </a: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6533535" y="6166297"/>
            <a:ext cx="2229621" cy="330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es-ES" sz="1200" dirty="0">
                <a:solidFill>
                  <a:srgbClr val="595959"/>
                </a:solidFill>
              </a:rPr>
              <a:t>Arica, 28 de mayo de 2026</a:t>
            </a:r>
          </a:p>
          <a:p>
            <a:pPr algn="r">
              <a:spcBef>
                <a:spcPts val="0"/>
              </a:spcBef>
            </a:pPr>
            <a:endParaRPr lang="es-ES" sz="1200" dirty="0">
              <a:solidFill>
                <a:srgbClr val="595959"/>
              </a:solidFill>
            </a:endParaRPr>
          </a:p>
        </p:txBody>
      </p:sp>
      <p:cxnSp>
        <p:nvCxnSpPr>
          <p:cNvPr id="12" name="Conector recto 11"/>
          <p:cNvCxnSpPr/>
          <p:nvPr/>
        </p:nvCxnSpPr>
        <p:spPr>
          <a:xfrm>
            <a:off x="3492636" y="5924129"/>
            <a:ext cx="268355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DD473859-6EDF-C25C-D44A-B02916BA8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531" y="264965"/>
            <a:ext cx="1795529" cy="179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368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ipo_x0020_documento xmlns="e6e8ef44-51c6-490d-bfcb-e0c6bc982141">Gráfica Institucional</Tipo_x0020_documento>
    <TaxCatchAll xmlns="0e5a717e-e947-42db-bfdc-2384db27f6e2" xsi:nil="true"/>
    <Area xmlns="e6e8ef44-51c6-490d-bfcb-e0c6bc982141">Imagen Institucional</Area>
    <lcf76f155ced4ddcb4097134ff3c332f xmlns="e6e8ef44-51c6-490d-bfcb-e0c6bc98214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08243555FE13941A04E90718E73FEDD" ma:contentTypeVersion="21" ma:contentTypeDescription="Crear nuevo documento." ma:contentTypeScope="" ma:versionID="36584eb64563c2ae0354a5a93ee813d4">
  <xsd:schema xmlns:xsd="http://www.w3.org/2001/XMLSchema" xmlns:xs="http://www.w3.org/2001/XMLSchema" xmlns:p="http://schemas.microsoft.com/office/2006/metadata/properties" xmlns:ns2="e6e8ef44-51c6-490d-bfcb-e0c6bc982141" xmlns:ns3="0e5a717e-e947-42db-bfdc-2384db27f6e2" targetNamespace="http://schemas.microsoft.com/office/2006/metadata/properties" ma:root="true" ma:fieldsID="b5949eb6d5146ff71c97d7b97af3a322" ns2:_="" ns3:_="">
    <xsd:import namespace="e6e8ef44-51c6-490d-bfcb-e0c6bc982141"/>
    <xsd:import namespace="0e5a717e-e947-42db-bfdc-2384db27f6e2"/>
    <xsd:element name="properties">
      <xsd:complexType>
        <xsd:sequence>
          <xsd:element name="documentManagement">
            <xsd:complexType>
              <xsd:all>
                <xsd:element ref="ns2:Tipo_x0020_documento" minOccurs="0"/>
                <xsd:element ref="ns2:Area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8ef44-51c6-490d-bfcb-e0c6bc982141" elementFormDefault="qualified">
    <xsd:import namespace="http://schemas.microsoft.com/office/2006/documentManagement/types"/>
    <xsd:import namespace="http://schemas.microsoft.com/office/infopath/2007/PartnerControls"/>
    <xsd:element name="Tipo_x0020_documento" ma:index="8" nillable="true" ma:displayName="Subsección" ma:format="Dropdown" ma:internalName="Tipo_x0020_documento">
      <xsd:simpleType>
        <xsd:restriction base="dms:Choice">
          <xsd:enumeration value="Clima Laboral"/>
          <xsd:enumeration value="Seguridad Laboral"/>
          <xsd:enumeration value="Gestión del Desempeño Individual"/>
          <xsd:enumeration value="Jurídicos"/>
          <xsd:enumeration value="Formularios"/>
          <xsd:enumeration value="Documentos Oficiales"/>
          <xsd:enumeration value="Manuales y Procedimientos"/>
          <xsd:enumeration value="Administración y Finanzas"/>
          <xsd:enumeration value="Generales"/>
          <xsd:enumeration value="Destacados"/>
          <xsd:enumeration value="Seguridad de la Información"/>
          <xsd:enumeration value="Cuadernos de Educación Inicial"/>
          <xsd:enumeration value="Capacitación"/>
          <xsd:enumeration value="Varios"/>
          <xsd:enumeration value="Gestión por Competencias, Reclutamiento y Selección"/>
          <xsd:enumeration value="Formularios Vida Cámara"/>
          <xsd:enumeration value="Preguntas Frecuentes"/>
          <xsd:enumeration value="Derechos y deberes laborales"/>
          <xsd:enumeration value="Calidad de Vida"/>
          <xsd:enumeration value="Gráfica Institucional"/>
        </xsd:restriction>
      </xsd:simpleType>
    </xsd:element>
    <xsd:element name="Area" ma:index="9" nillable="true" ma:displayName="Sección" ma:default="Manuales y procedimientos" ma:format="Dropdown" ma:internalName="Area">
      <xsd:simpleType>
        <xsd:restriction base="dms:Choice">
          <xsd:enumeration value="Administración y Finanzas"/>
          <xsd:enumeration value="Manuales y procedimientos"/>
          <xsd:enumeration value="Calidad Educativa"/>
          <xsd:enumeration value="Gestión de Personas"/>
          <xsd:enumeration value="Servicio de Bienestar"/>
          <xsd:enumeration value="Tecnologías de la Información"/>
          <xsd:enumeration value="Interés General"/>
          <xsd:enumeration value="Recursos Financieros"/>
          <xsd:enumeration value="Gráfica Institucional"/>
          <xsd:enumeration value="Imagen Institucional"/>
        </xsd:restriction>
      </xsd:simpleType>
    </xsd:element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63f3741c-e9af-49d5-b039-a7ae6837d0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5a717e-e947-42db-bfdc-2384db27f6e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Columna global de taxonomía" ma:hidden="true" ma:list="{f5b41a26-ad11-4b92-8e2c-f986303410ae}" ma:internalName="TaxCatchAll" ma:showField="CatchAllData" ma:web="0e5a717e-e947-42db-bfdc-2384db27f6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891966-C348-440C-9834-E5E5E26AB80E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0e5a717e-e947-42db-bfdc-2384db27f6e2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e6e8ef44-51c6-490d-bfcb-e0c6bc98214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FE9095B-C26E-443C-800E-D105402A2B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B5FC2B-DCAD-4250-9A44-D3CE1A6BADAD}"/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76</Words>
  <Application>Microsoft Office PowerPoint</Application>
  <PresentationFormat>Carta (216 x 279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gobCL</vt:lpstr>
      <vt:lpstr>Google Sans</vt:lpstr>
      <vt:lpstr>Tema de Office</vt:lpstr>
      <vt:lpstr>Presentación de PowerPoint</vt:lpstr>
    </vt:vector>
  </TitlesOfParts>
  <Company>Junji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Diploma JUNJI 2026 - Editable</dc:title>
  <dc:creator>Simón del Campo</dc:creator>
  <cp:lastModifiedBy>Jennifer Macarena Flores Lopez</cp:lastModifiedBy>
  <cp:revision>25</cp:revision>
  <cp:lastPrinted>2026-05-28T18:12:12Z</cp:lastPrinted>
  <dcterms:created xsi:type="dcterms:W3CDTF">2019-04-16T15:27:35Z</dcterms:created>
  <dcterms:modified xsi:type="dcterms:W3CDTF">2026-05-28T18:17:31Z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0x010100E08243555FE13941A04E90718E73FEDD</vt:lpwstr>
  </property>
  <property fmtid="{D5CDD505-2E9C-101B-9397-08002B2CF9AE}" pid="3" name="MediaServiceImageTags">
    <vt:lpwstr/>
  </property>
</Properties>
</file>