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4"/>
  </p:sldMasterIdLst>
  <p:notesMasterIdLst>
    <p:notesMasterId r:id="rId30"/>
  </p:notesMasterIdLst>
  <p:sldIdLst>
    <p:sldId id="256" r:id="rId5"/>
    <p:sldId id="257" r:id="rId6"/>
    <p:sldId id="259" r:id="rId7"/>
    <p:sldId id="277" r:id="rId8"/>
    <p:sldId id="265" r:id="rId9"/>
    <p:sldId id="266" r:id="rId10"/>
    <p:sldId id="276" r:id="rId11"/>
    <p:sldId id="278" r:id="rId12"/>
    <p:sldId id="267" r:id="rId13"/>
    <p:sldId id="279" r:id="rId14"/>
    <p:sldId id="268" r:id="rId15"/>
    <p:sldId id="270" r:id="rId16"/>
    <p:sldId id="269" r:id="rId17"/>
    <p:sldId id="273" r:id="rId18"/>
    <p:sldId id="281" r:id="rId19"/>
    <p:sldId id="280" r:id="rId20"/>
    <p:sldId id="283" r:id="rId21"/>
    <p:sldId id="282" r:id="rId22"/>
    <p:sldId id="272" r:id="rId23"/>
    <p:sldId id="275" r:id="rId24"/>
    <p:sldId id="285" r:id="rId25"/>
    <p:sldId id="286" r:id="rId26"/>
    <p:sldId id="287" r:id="rId27"/>
    <p:sldId id="288" r:id="rId28"/>
    <p:sldId id="263" r:id="rId2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1D3C"/>
    <a:srgbClr val="006BB9"/>
    <a:srgbClr val="0068B4"/>
    <a:srgbClr val="FE1D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125595-CDFE-B2DC-97C0-10B410CE9A74}" v="39" dt="2026-04-13T21:36:20.921"/>
    <p1510:client id="{2F422707-D7E2-0233-C9D9-71AA1038A875}" v="40" dt="2026-04-13T20:45:05.693"/>
    <p1510:client id="{3F5F3EE7-CC5D-A430-426D-1260B0BE909A}" v="4685" dt="2026-04-13T20:08:40.996"/>
    <p1510:client id="{8CF4CFA4-2B5D-D124-CE05-3C6424168FB9}" v="283" dt="2026-04-13T22:23:14.182"/>
    <p1510:client id="{E9553A20-66FC-FCB4-39C2-E75336763D48}" v="734" dt="2026-04-13T13:14:16.4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 Via Muñoz, Luna Carmen del Rosario" userId="S::luna.davia@junji.cl::8f8a0171-d2ff-48e5-a46c-bc44ddbdb481" providerId="AD" clId="Web-{2F422707-D7E2-0233-C9D9-71AA1038A875}"/>
    <pc:docChg chg="modSld">
      <pc:chgData name="Da Via Muñoz, Luna Carmen del Rosario" userId="S::luna.davia@junji.cl::8f8a0171-d2ff-48e5-a46c-bc44ddbdb481" providerId="AD" clId="Web-{2F422707-D7E2-0233-C9D9-71AA1038A875}" dt="2026-04-13T20:45:05.693" v="33" actId="1076"/>
      <pc:docMkLst>
        <pc:docMk/>
      </pc:docMkLst>
      <pc:sldChg chg="addSp modSp">
        <pc:chgData name="Da Via Muñoz, Luna Carmen del Rosario" userId="S::luna.davia@junji.cl::8f8a0171-d2ff-48e5-a46c-bc44ddbdb481" providerId="AD" clId="Web-{2F422707-D7E2-0233-C9D9-71AA1038A875}" dt="2026-04-13T20:45:05.693" v="33" actId="1076"/>
        <pc:sldMkLst>
          <pc:docMk/>
          <pc:sldMk cId="2970473658" sldId="288"/>
        </pc:sldMkLst>
        <pc:spChg chg="add mod">
          <ac:chgData name="Da Via Muñoz, Luna Carmen del Rosario" userId="S::luna.davia@junji.cl::8f8a0171-d2ff-48e5-a46c-bc44ddbdb481" providerId="AD" clId="Web-{2F422707-D7E2-0233-C9D9-71AA1038A875}" dt="2026-04-13T20:45:05.693" v="33" actId="1076"/>
          <ac:spMkLst>
            <pc:docMk/>
            <pc:sldMk cId="2970473658" sldId="288"/>
            <ac:spMk id="2" creationId="{E817F0E5-C1B0-9C00-2CE5-F3CA8D701FC4}"/>
          </ac:spMkLst>
        </pc:spChg>
        <pc:spChg chg="mod">
          <ac:chgData name="Da Via Muñoz, Luna Carmen del Rosario" userId="S::luna.davia@junji.cl::8f8a0171-d2ff-48e5-a46c-bc44ddbdb481" providerId="AD" clId="Web-{2F422707-D7E2-0233-C9D9-71AA1038A875}" dt="2026-04-13T20:45:05.678" v="32" actId="1076"/>
          <ac:spMkLst>
            <pc:docMk/>
            <pc:sldMk cId="2970473658" sldId="288"/>
            <ac:spMk id="142" creationId="{86F75FCC-B593-E3AE-B437-4F83D6433429}"/>
          </ac:spMkLst>
        </pc:spChg>
      </pc:sldChg>
    </pc:docChg>
  </pc:docChgLst>
  <pc:docChgLst>
    <pc:chgData name="Da Via Muñoz, Luna Carmen del Rosario" userId="S::luna.davia@junji.cl::8f8a0171-d2ff-48e5-a46c-bc44ddbdb481" providerId="AD" clId="Web-{27125595-CDFE-B2DC-97C0-10B410CE9A74}"/>
    <pc:docChg chg="modSld">
      <pc:chgData name="Da Via Muñoz, Luna Carmen del Rosario" userId="S::luna.davia@junji.cl::8f8a0171-d2ff-48e5-a46c-bc44ddbdb481" providerId="AD" clId="Web-{27125595-CDFE-B2DC-97C0-10B410CE9A74}" dt="2026-04-13T21:36:20.921" v="22" actId="20577"/>
      <pc:docMkLst>
        <pc:docMk/>
      </pc:docMkLst>
      <pc:sldChg chg="modSp">
        <pc:chgData name="Da Via Muñoz, Luna Carmen del Rosario" userId="S::luna.davia@junji.cl::8f8a0171-d2ff-48e5-a46c-bc44ddbdb481" providerId="AD" clId="Web-{27125595-CDFE-B2DC-97C0-10B410CE9A74}" dt="2026-04-13T21:36:20.921" v="22" actId="20577"/>
        <pc:sldMkLst>
          <pc:docMk/>
          <pc:sldMk cId="0" sldId="256"/>
        </pc:sldMkLst>
        <pc:spChg chg="mod">
          <ac:chgData name="Da Via Muñoz, Luna Carmen del Rosario" userId="S::luna.davia@junji.cl::8f8a0171-d2ff-48e5-a46c-bc44ddbdb481" providerId="AD" clId="Web-{27125595-CDFE-B2DC-97C0-10B410CE9A74}" dt="2026-04-13T21:36:20.921" v="22" actId="20577"/>
          <ac:spMkLst>
            <pc:docMk/>
            <pc:sldMk cId="0" sldId="256"/>
            <ac:spMk id="101" creationId="{00000000-0000-0000-0000-000000000000}"/>
          </ac:spMkLst>
        </pc:spChg>
      </pc:sldChg>
      <pc:sldChg chg="modSp">
        <pc:chgData name="Da Via Muñoz, Luna Carmen del Rosario" userId="S::luna.davia@junji.cl::8f8a0171-d2ff-48e5-a46c-bc44ddbdb481" providerId="AD" clId="Web-{27125595-CDFE-B2DC-97C0-10B410CE9A74}" dt="2026-04-13T21:35:40.592" v="13" actId="20577"/>
        <pc:sldMkLst>
          <pc:docMk/>
          <pc:sldMk cId="856992573" sldId="287"/>
        </pc:sldMkLst>
        <pc:spChg chg="mod">
          <ac:chgData name="Da Via Muñoz, Luna Carmen del Rosario" userId="S::luna.davia@junji.cl::8f8a0171-d2ff-48e5-a46c-bc44ddbdb481" providerId="AD" clId="Web-{27125595-CDFE-B2DC-97C0-10B410CE9A74}" dt="2026-04-13T21:35:40.592" v="13" actId="20577"/>
          <ac:spMkLst>
            <pc:docMk/>
            <pc:sldMk cId="856992573" sldId="287"/>
            <ac:spMk id="9" creationId="{EE3AB774-A912-7B93-B1CA-457CF9278A9F}"/>
          </ac:spMkLst>
        </pc:spChg>
      </pc:sldChg>
      <pc:sldChg chg="modSp">
        <pc:chgData name="Da Via Muñoz, Luna Carmen del Rosario" userId="S::luna.davia@junji.cl::8f8a0171-d2ff-48e5-a46c-bc44ddbdb481" providerId="AD" clId="Web-{27125595-CDFE-B2DC-97C0-10B410CE9A74}" dt="2026-04-13T21:36:04.702" v="15" actId="20577"/>
        <pc:sldMkLst>
          <pc:docMk/>
          <pc:sldMk cId="2970473658" sldId="288"/>
        </pc:sldMkLst>
        <pc:spChg chg="mod">
          <ac:chgData name="Da Via Muñoz, Luna Carmen del Rosario" userId="S::luna.davia@junji.cl::8f8a0171-d2ff-48e5-a46c-bc44ddbdb481" providerId="AD" clId="Web-{27125595-CDFE-B2DC-97C0-10B410CE9A74}" dt="2026-04-13T21:36:04.702" v="15" actId="20577"/>
          <ac:spMkLst>
            <pc:docMk/>
            <pc:sldMk cId="2970473658" sldId="288"/>
            <ac:spMk id="142" creationId="{86F75FCC-B593-E3AE-B437-4F83D6433429}"/>
          </ac:spMkLst>
        </pc:spChg>
      </pc:sldChg>
    </pc:docChg>
  </pc:docChgLst>
  <pc:docChgLst>
    <pc:chgData name="Da Via Muñoz, Luna Carmen del Rosario" userId="S::luna.davia@junji.cl::8f8a0171-d2ff-48e5-a46c-bc44ddbdb481" providerId="AD" clId="Web-{8A73526D-2875-49D6-CACA-7A946C2C9B11}"/>
    <pc:docChg chg="modSld">
      <pc:chgData name="Da Via Muñoz, Luna Carmen del Rosario" userId="S::luna.davia@junji.cl::8f8a0171-d2ff-48e5-a46c-bc44ddbdb481" providerId="AD" clId="Web-{8A73526D-2875-49D6-CACA-7A946C2C9B11}" dt="2026-04-10T21:45:39.839" v="48" actId="20577"/>
      <pc:docMkLst>
        <pc:docMk/>
      </pc:docMkLst>
      <pc:sldChg chg="delSp modSp">
        <pc:chgData name="Da Via Muñoz, Luna Carmen del Rosario" userId="S::luna.davia@junji.cl::8f8a0171-d2ff-48e5-a46c-bc44ddbdb481" providerId="AD" clId="Web-{8A73526D-2875-49D6-CACA-7A946C2C9B11}" dt="2026-04-10T21:40:16.491" v="43"/>
        <pc:sldMkLst>
          <pc:docMk/>
          <pc:sldMk cId="884182677" sldId="265"/>
        </pc:sldMkLst>
        <pc:spChg chg="mod">
          <ac:chgData name="Da Via Muñoz, Luna Carmen del Rosario" userId="S::luna.davia@junji.cl::8f8a0171-d2ff-48e5-a46c-bc44ddbdb481" providerId="AD" clId="Web-{8A73526D-2875-49D6-CACA-7A946C2C9B11}" dt="2026-04-10T21:39:33.959" v="38" actId="20577"/>
          <ac:spMkLst>
            <pc:docMk/>
            <pc:sldMk cId="884182677" sldId="265"/>
            <ac:spMk id="142" creationId="{64411A29-A8CA-9E4F-E80A-506C973C05AA}"/>
          </ac:spMkLst>
        </pc:spChg>
      </pc:sldChg>
      <pc:sldChg chg="modSp">
        <pc:chgData name="Da Via Muñoz, Luna Carmen del Rosario" userId="S::luna.davia@junji.cl::8f8a0171-d2ff-48e5-a46c-bc44ddbdb481" providerId="AD" clId="Web-{8A73526D-2875-49D6-CACA-7A946C2C9B11}" dt="2026-04-10T21:45:39.839" v="48" actId="20577"/>
        <pc:sldMkLst>
          <pc:docMk/>
          <pc:sldMk cId="2550506605" sldId="270"/>
        </pc:sldMkLst>
        <pc:spChg chg="mod">
          <ac:chgData name="Da Via Muñoz, Luna Carmen del Rosario" userId="S::luna.davia@junji.cl::8f8a0171-d2ff-48e5-a46c-bc44ddbdb481" providerId="AD" clId="Web-{8A73526D-2875-49D6-CACA-7A946C2C9B11}" dt="2026-04-10T21:45:39.839" v="48" actId="20577"/>
          <ac:spMkLst>
            <pc:docMk/>
            <pc:sldMk cId="2550506605" sldId="270"/>
            <ac:spMk id="9" creationId="{F394A232-47ED-ECE8-CE0C-4ED789C52517}"/>
          </ac:spMkLst>
        </pc:spChg>
      </pc:sldChg>
      <pc:sldChg chg="modSp">
        <pc:chgData name="Da Via Muñoz, Luna Carmen del Rosario" userId="S::luna.davia@junji.cl::8f8a0171-d2ff-48e5-a46c-bc44ddbdb481" providerId="AD" clId="Web-{8A73526D-2875-49D6-CACA-7A946C2C9B11}" dt="2026-04-10T21:38:37.739" v="28" actId="14100"/>
        <pc:sldMkLst>
          <pc:docMk/>
          <pc:sldMk cId="2896672938" sldId="277"/>
        </pc:sldMkLst>
        <pc:spChg chg="mod">
          <ac:chgData name="Da Via Muñoz, Luna Carmen del Rosario" userId="S::luna.davia@junji.cl::8f8a0171-d2ff-48e5-a46c-bc44ddbdb481" providerId="AD" clId="Web-{8A73526D-2875-49D6-CACA-7A946C2C9B11}" dt="2026-04-10T21:38:37.739" v="28" actId="14100"/>
          <ac:spMkLst>
            <pc:docMk/>
            <pc:sldMk cId="2896672938" sldId="277"/>
            <ac:spMk id="32" creationId="{79B697D5-A86B-99BD-F262-4677E1A92379}"/>
          </ac:spMkLst>
        </pc:spChg>
      </pc:sldChg>
    </pc:docChg>
  </pc:docChgLst>
  <pc:docChgLst>
    <pc:chgData name="Da Via Muñoz, Luna Carmen del Rosario" userId="S::luna.davia@junji.cl::8f8a0171-d2ff-48e5-a46c-bc44ddbdb481" providerId="AD" clId="Web-{4E689AD8-192F-9364-F892-FE10D5F8AA9B}"/>
    <pc:docChg chg="addSld delSld modSld sldOrd">
      <pc:chgData name="Da Via Muñoz, Luna Carmen del Rosario" userId="S::luna.davia@junji.cl::8f8a0171-d2ff-48e5-a46c-bc44ddbdb481" providerId="AD" clId="Web-{4E689AD8-192F-9364-F892-FE10D5F8AA9B}" dt="2026-04-10T02:08:32.022" v="2557" actId="20577"/>
      <pc:docMkLst>
        <pc:docMk/>
      </pc:docMkLst>
      <pc:sldChg chg="modSp">
        <pc:chgData name="Da Via Muñoz, Luna Carmen del Rosario" userId="S::luna.davia@junji.cl::8f8a0171-d2ff-48e5-a46c-bc44ddbdb481" providerId="AD" clId="Web-{4E689AD8-192F-9364-F892-FE10D5F8AA9B}" dt="2026-04-10T01:38:16.661" v="1921" actId="20577"/>
        <pc:sldMkLst>
          <pc:docMk/>
          <pc:sldMk cId="0" sldId="256"/>
        </pc:sldMkLst>
        <pc:spChg chg="mod">
          <ac:chgData name="Da Via Muñoz, Luna Carmen del Rosario" userId="S::luna.davia@junji.cl::8f8a0171-d2ff-48e5-a46c-bc44ddbdb481" providerId="AD" clId="Web-{4E689AD8-192F-9364-F892-FE10D5F8AA9B}" dt="2026-04-10T01:38:16.661" v="1921" actId="20577"/>
          <ac:spMkLst>
            <pc:docMk/>
            <pc:sldMk cId="0" sldId="256"/>
            <ac:spMk id="100" creationId="{00000000-0000-0000-0000-000000000000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09T23:37:31.105" v="1704" actId="20577"/>
          <ac:spMkLst>
            <pc:docMk/>
            <pc:sldMk cId="0" sldId="256"/>
            <ac:spMk id="101" creationId="{00000000-0000-0000-0000-000000000000}"/>
          </ac:spMkLst>
        </pc:spChg>
      </pc:sldChg>
      <pc:sldChg chg="modSp">
        <pc:chgData name="Da Via Muñoz, Luna Carmen del Rosario" userId="S::luna.davia@junji.cl::8f8a0171-d2ff-48e5-a46c-bc44ddbdb481" providerId="AD" clId="Web-{4E689AD8-192F-9364-F892-FE10D5F8AA9B}" dt="2026-04-09T23:42:40.972" v="1757" actId="20577"/>
        <pc:sldMkLst>
          <pc:docMk/>
          <pc:sldMk cId="0" sldId="257"/>
        </pc:sldMkLst>
        <pc:spChg chg="mod">
          <ac:chgData name="Da Via Muñoz, Luna Carmen del Rosario" userId="S::luna.davia@junji.cl::8f8a0171-d2ff-48e5-a46c-bc44ddbdb481" providerId="AD" clId="Web-{4E689AD8-192F-9364-F892-FE10D5F8AA9B}" dt="2026-04-09T23:39:00.629" v="1718" actId="20577"/>
          <ac:spMkLst>
            <pc:docMk/>
            <pc:sldMk cId="0" sldId="257"/>
            <ac:spMk id="12" creationId="{8B361ACE-F2E8-7746-8EC5-4A8046B23ED7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09T23:39:39.180" v="1724" actId="20577"/>
          <ac:spMkLst>
            <pc:docMk/>
            <pc:sldMk cId="0" sldId="257"/>
            <ac:spMk id="68" creationId="{A811D0BF-D9C6-967B-A35C-1237E0660F57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09T23:39:07.958" v="1719" actId="20577"/>
          <ac:spMkLst>
            <pc:docMk/>
            <pc:sldMk cId="0" sldId="257"/>
            <ac:spMk id="72" creationId="{A139FE5D-A27A-4554-5AFC-0DE8B18B053F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09T23:39:35.054" v="1723" actId="20577"/>
          <ac:spMkLst>
            <pc:docMk/>
            <pc:sldMk cId="0" sldId="257"/>
            <ac:spMk id="84" creationId="{737B6741-3D7E-7BC3-55B5-B31DF0DBB480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09T23:42:40.972" v="1757" actId="20577"/>
          <ac:spMkLst>
            <pc:docMk/>
            <pc:sldMk cId="0" sldId="257"/>
            <ac:spMk id="110" creationId="{00000000-0000-0000-0000-000000000000}"/>
          </ac:spMkLst>
        </pc:spChg>
        <pc:grpChg chg="mod">
          <ac:chgData name="Da Via Muñoz, Luna Carmen del Rosario" userId="S::luna.davia@junji.cl::8f8a0171-d2ff-48e5-a46c-bc44ddbdb481" providerId="AD" clId="Web-{4E689AD8-192F-9364-F892-FE10D5F8AA9B}" dt="2026-04-09T23:39:45.446" v="1725" actId="1076"/>
          <ac:grpSpMkLst>
            <pc:docMk/>
            <pc:sldMk cId="0" sldId="257"/>
            <ac:grpSpMk id="60" creationId="{F059C881-8068-D7AA-09F5-8D173805091F}"/>
          </ac:grpSpMkLst>
        </pc:grpChg>
      </pc:sldChg>
      <pc:sldChg chg="modSp mod modShow">
        <pc:chgData name="Da Via Muñoz, Luna Carmen del Rosario" userId="S::luna.davia@junji.cl::8f8a0171-d2ff-48e5-a46c-bc44ddbdb481" providerId="AD" clId="Web-{4E689AD8-192F-9364-F892-FE10D5F8AA9B}" dt="2026-04-09T23:43:44.615" v="1766" actId="1076"/>
        <pc:sldMkLst>
          <pc:docMk/>
          <pc:sldMk cId="0" sldId="259"/>
        </pc:sldMkLst>
        <pc:spChg chg="mod">
          <ac:chgData name="Da Via Muñoz, Luna Carmen del Rosario" userId="S::luna.davia@junji.cl::8f8a0171-d2ff-48e5-a46c-bc44ddbdb481" providerId="AD" clId="Web-{4E689AD8-192F-9364-F892-FE10D5F8AA9B}" dt="2026-04-09T23:43:16.099" v="1762" actId="20577"/>
          <ac:spMkLst>
            <pc:docMk/>
            <pc:sldMk cId="0" sldId="259"/>
            <ac:spMk id="26" creationId="{5AB16CA5-0DB5-98C3-3728-4EF2738BAFB4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09T23:43:12.005" v="1761" actId="20577"/>
          <ac:spMkLst>
            <pc:docMk/>
            <pc:sldMk cId="0" sldId="259"/>
            <ac:spMk id="30" creationId="{44FF5F19-A50D-656E-190D-3CF9A8DEC142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09T23:42:35.722" v="1756" actId="20577"/>
          <ac:spMkLst>
            <pc:docMk/>
            <pc:sldMk cId="0" sldId="259"/>
            <ac:spMk id="126" creationId="{00000000-0000-0000-0000-000000000000}"/>
          </ac:spMkLst>
        </pc:spChg>
        <pc:picChg chg="mod">
          <ac:chgData name="Da Via Muñoz, Luna Carmen del Rosario" userId="S::luna.davia@junji.cl::8f8a0171-d2ff-48e5-a46c-bc44ddbdb481" providerId="AD" clId="Web-{4E689AD8-192F-9364-F892-FE10D5F8AA9B}" dt="2026-04-09T23:43:01.176" v="1759" actId="1076"/>
          <ac:picMkLst>
            <pc:docMk/>
            <pc:sldMk cId="0" sldId="259"/>
            <ac:picMk id="28" creationId="{36890176-0651-6F49-61A0-27F2600FBB10}"/>
          </ac:picMkLst>
        </pc:picChg>
      </pc:sldChg>
      <pc:sldChg chg="addSp delSp modSp">
        <pc:chgData name="Da Via Muñoz, Luna Carmen del Rosario" userId="S::luna.davia@junji.cl::8f8a0171-d2ff-48e5-a46c-bc44ddbdb481" providerId="AD" clId="Web-{4E689AD8-192F-9364-F892-FE10D5F8AA9B}" dt="2026-04-10T01:38:37.270" v="1922" actId="20577"/>
        <pc:sldMkLst>
          <pc:docMk/>
          <pc:sldMk cId="884182677" sldId="265"/>
        </pc:sldMkLst>
        <pc:spChg chg="mod">
          <ac:chgData name="Da Via Muñoz, Luna Carmen del Rosario" userId="S::luna.davia@junji.cl::8f8a0171-d2ff-48e5-a46c-bc44ddbdb481" providerId="AD" clId="Web-{4E689AD8-192F-9364-F892-FE10D5F8AA9B}" dt="2026-04-09T23:48:56.296" v="1820"/>
          <ac:spMkLst>
            <pc:docMk/>
            <pc:sldMk cId="884182677" sldId="265"/>
            <ac:spMk id="3" creationId="{4361C790-08B3-FA77-6128-DBADF55471A6}"/>
          </ac:spMkLst>
        </pc:spChg>
        <pc:spChg chg="add mod">
          <ac:chgData name="Da Via Muñoz, Luna Carmen del Rosario" userId="S::luna.davia@junji.cl::8f8a0171-d2ff-48e5-a46c-bc44ddbdb481" providerId="AD" clId="Web-{4E689AD8-192F-9364-F892-FE10D5F8AA9B}" dt="2026-04-10T01:36:25.299" v="1901" actId="20577"/>
          <ac:spMkLst>
            <pc:docMk/>
            <pc:sldMk cId="884182677" sldId="265"/>
            <ac:spMk id="4" creationId="{15EE6891-E24F-F170-AE34-74A53579BFA8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09T23:48:56.296" v="1821"/>
          <ac:spMkLst>
            <pc:docMk/>
            <pc:sldMk cId="884182677" sldId="265"/>
            <ac:spMk id="5" creationId="{E31F19D0-F5FE-57B5-6BDB-AC3A6E37BD4A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09T23:48:56.296" v="1822"/>
          <ac:spMkLst>
            <pc:docMk/>
            <pc:sldMk cId="884182677" sldId="265"/>
            <ac:spMk id="6" creationId="{7AD04BD4-4DA7-7D6A-7C81-4A2D2355AAD6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09T23:48:56.296" v="1823"/>
          <ac:spMkLst>
            <pc:docMk/>
            <pc:sldMk cId="884182677" sldId="265"/>
            <ac:spMk id="7" creationId="{779E6E7B-AF94-5802-B0B5-407371EB1276}"/>
          </ac:spMkLst>
        </pc:spChg>
        <pc:spChg chg="add mod">
          <ac:chgData name="Da Via Muñoz, Luna Carmen del Rosario" userId="S::luna.davia@junji.cl::8f8a0171-d2ff-48e5-a46c-bc44ddbdb481" providerId="AD" clId="Web-{4E689AD8-192F-9364-F892-FE10D5F8AA9B}" dt="2026-04-10T01:36:38.659" v="1905" actId="1076"/>
          <ac:spMkLst>
            <pc:docMk/>
            <pc:sldMk cId="884182677" sldId="265"/>
            <ac:spMk id="8" creationId="{D2024B27-92A2-A463-5FFC-A5BC89BBEAFC}"/>
          </ac:spMkLst>
        </pc:spChg>
        <pc:spChg chg="add mod">
          <ac:chgData name="Da Via Muñoz, Luna Carmen del Rosario" userId="S::luna.davia@junji.cl::8f8a0171-d2ff-48e5-a46c-bc44ddbdb481" providerId="AD" clId="Web-{4E689AD8-192F-9364-F892-FE10D5F8AA9B}" dt="2026-04-10T01:36:50.737" v="1906" actId="1076"/>
          <ac:spMkLst>
            <pc:docMk/>
            <pc:sldMk cId="884182677" sldId="265"/>
            <ac:spMk id="9" creationId="{9E0E80AC-A1D5-71D7-ED40-A8E3F142D36D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10T01:34:03.326" v="1858" actId="1076"/>
          <ac:spMkLst>
            <pc:docMk/>
            <pc:sldMk cId="884182677" sldId="265"/>
            <ac:spMk id="15" creationId="{31135C51-9EEB-FD36-446D-01DCC6303619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10T01:34:03.342" v="1859" actId="1076"/>
          <ac:spMkLst>
            <pc:docMk/>
            <pc:sldMk cId="884182677" sldId="265"/>
            <ac:spMk id="16" creationId="{D6C592A1-935E-8069-CE6A-8D0A15568942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10T01:34:03.358" v="1860" actId="1076"/>
          <ac:spMkLst>
            <pc:docMk/>
            <pc:sldMk cId="884182677" sldId="265"/>
            <ac:spMk id="17" creationId="{12008F91-3C55-2F72-DD1B-5941CB87E4F5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10T01:34:03.373" v="1861" actId="1076"/>
          <ac:spMkLst>
            <pc:docMk/>
            <pc:sldMk cId="884182677" sldId="265"/>
            <ac:spMk id="18" creationId="{E410A727-D59D-E869-9FD1-CF39F1374D9B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09T23:48:56.296" v="1828"/>
          <ac:spMkLst>
            <pc:docMk/>
            <pc:sldMk cId="884182677" sldId="265"/>
            <ac:spMk id="20" creationId="{92503641-4ECD-86AB-8144-760FCDC03E60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09T23:48:56.296" v="1829"/>
          <ac:spMkLst>
            <pc:docMk/>
            <pc:sldMk cId="884182677" sldId="265"/>
            <ac:spMk id="21" creationId="{AB301F43-16D3-2C13-374F-550C29A0A5EE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09T23:48:56.296" v="1830"/>
          <ac:spMkLst>
            <pc:docMk/>
            <pc:sldMk cId="884182677" sldId="265"/>
            <ac:spMk id="22" creationId="{082BCD1B-8BBD-2E70-CD9E-D1684E5C8351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10T01:35:47.751" v="1883" actId="20577"/>
          <ac:spMkLst>
            <pc:docMk/>
            <pc:sldMk cId="884182677" sldId="265"/>
            <ac:spMk id="29" creationId="{CBC67880-B856-12EA-D516-3E5A478DA44E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10T01:35:51.517" v="1885" actId="20577"/>
          <ac:spMkLst>
            <pc:docMk/>
            <pc:sldMk cId="884182677" sldId="265"/>
            <ac:spMk id="30" creationId="{C806E3D6-B864-7360-3516-3317206E9290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10T01:36:07.799" v="1888" actId="20577"/>
          <ac:spMkLst>
            <pc:docMk/>
            <pc:sldMk cId="884182677" sldId="265"/>
            <ac:spMk id="31" creationId="{C4B3D9E9-F683-0C3E-D2FC-3CDE6968075C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10T01:36:10.252" v="1889" actId="20577"/>
          <ac:spMkLst>
            <pc:docMk/>
            <pc:sldMk cId="884182677" sldId="265"/>
            <ac:spMk id="32" creationId="{DF1848BC-119B-72F7-8EB2-E2B6C60B4AA7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10T01:36:16.377" v="1894" actId="20577"/>
          <ac:spMkLst>
            <pc:docMk/>
            <pc:sldMk cId="884182677" sldId="265"/>
            <ac:spMk id="34" creationId="{CE8D0673-868F-725B-9FBB-D087347CF8EF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10T01:36:18.283" v="1897" actId="20577"/>
          <ac:spMkLst>
            <pc:docMk/>
            <pc:sldMk cId="884182677" sldId="265"/>
            <ac:spMk id="35" creationId="{8C370CE1-39F0-D04E-BFB9-B0B1720557C8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10T01:36:21.174" v="1899" actId="20577"/>
          <ac:spMkLst>
            <pc:docMk/>
            <pc:sldMk cId="884182677" sldId="265"/>
            <ac:spMk id="36" creationId="{99AB2FFD-018D-FF82-82A2-5AD925B6A79F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10T01:38:37.270" v="1922" actId="20577"/>
          <ac:spMkLst>
            <pc:docMk/>
            <pc:sldMk cId="884182677" sldId="265"/>
            <ac:spMk id="142" creationId="{64411A29-A8CA-9E4F-E80A-506C973C05AA}"/>
          </ac:spMkLst>
        </pc:spChg>
        <pc:picChg chg="add mod">
          <ac:chgData name="Da Via Muñoz, Luna Carmen del Rosario" userId="S::luna.davia@junji.cl::8f8a0171-d2ff-48e5-a46c-bc44ddbdb481" providerId="AD" clId="Web-{4E689AD8-192F-9364-F892-FE10D5F8AA9B}" dt="2026-04-10T01:34:03.436" v="1866" actId="1076"/>
          <ac:picMkLst>
            <pc:docMk/>
            <pc:sldMk cId="884182677" sldId="265"/>
            <ac:picMk id="10" creationId="{3F223AB9-33B1-6DFD-2C1A-6BA9FEAE77E5}"/>
          </ac:picMkLst>
        </pc:picChg>
        <pc:picChg chg="add mod">
          <ac:chgData name="Da Via Muñoz, Luna Carmen del Rosario" userId="S::luna.davia@junji.cl::8f8a0171-d2ff-48e5-a46c-bc44ddbdb481" providerId="AD" clId="Web-{4E689AD8-192F-9364-F892-FE10D5F8AA9B}" dt="2026-04-10T01:34:03.451" v="1867" actId="1076"/>
          <ac:picMkLst>
            <pc:docMk/>
            <pc:sldMk cId="884182677" sldId="265"/>
            <ac:picMk id="13" creationId="{04E1B761-0910-6735-0B0F-99F28E8AFAC1}"/>
          </ac:picMkLst>
        </pc:picChg>
        <pc:picChg chg="add mod">
          <ac:chgData name="Da Via Muñoz, Luna Carmen del Rosario" userId="S::luna.davia@junji.cl::8f8a0171-d2ff-48e5-a46c-bc44ddbdb481" providerId="AD" clId="Web-{4E689AD8-192F-9364-F892-FE10D5F8AA9B}" dt="2026-04-09T20:22:00.929" v="659" actId="1076"/>
          <ac:picMkLst>
            <pc:docMk/>
            <pc:sldMk cId="884182677" sldId="265"/>
            <ac:picMk id="23" creationId="{20CC406A-1CFE-DD40-59B1-0076827B3A74}"/>
          </ac:picMkLst>
        </pc:picChg>
        <pc:picChg chg="add mod">
          <ac:chgData name="Da Via Muñoz, Luna Carmen del Rosario" userId="S::luna.davia@junji.cl::8f8a0171-d2ff-48e5-a46c-bc44ddbdb481" providerId="AD" clId="Web-{4E689AD8-192F-9364-F892-FE10D5F8AA9B}" dt="2026-04-09T20:22:00.945" v="660" actId="1076"/>
          <ac:picMkLst>
            <pc:docMk/>
            <pc:sldMk cId="884182677" sldId="265"/>
            <ac:picMk id="25" creationId="{96334003-8820-311F-7BB0-53D55FF94D84}"/>
          </ac:picMkLst>
        </pc:picChg>
        <pc:picChg chg="add mod">
          <ac:chgData name="Da Via Muñoz, Luna Carmen del Rosario" userId="S::luna.davia@junji.cl::8f8a0171-d2ff-48e5-a46c-bc44ddbdb481" providerId="AD" clId="Web-{4E689AD8-192F-9364-F892-FE10D5F8AA9B}" dt="2026-04-10T01:34:03.451" v="1868" actId="1076"/>
          <ac:picMkLst>
            <pc:docMk/>
            <pc:sldMk cId="884182677" sldId="265"/>
            <ac:picMk id="26" creationId="{218598C2-E32A-9F7B-303D-9ACCBBBA6A33}"/>
          </ac:picMkLst>
        </pc:picChg>
        <pc:picChg chg="add mod">
          <ac:chgData name="Da Via Muñoz, Luna Carmen del Rosario" userId="S::luna.davia@junji.cl::8f8a0171-d2ff-48e5-a46c-bc44ddbdb481" providerId="AD" clId="Web-{4E689AD8-192F-9364-F892-FE10D5F8AA9B}" dt="2026-04-09T23:47:09.122" v="1798" actId="1076"/>
          <ac:picMkLst>
            <pc:docMk/>
            <pc:sldMk cId="884182677" sldId="265"/>
            <ac:picMk id="27" creationId="{2FA69D68-AC07-31E6-99DE-AF85EA9E5563}"/>
          </ac:picMkLst>
        </pc:picChg>
        <pc:picChg chg="mod">
          <ac:chgData name="Da Via Muñoz, Luna Carmen del Rosario" userId="S::luna.davia@junji.cl::8f8a0171-d2ff-48e5-a46c-bc44ddbdb481" providerId="AD" clId="Web-{4E689AD8-192F-9364-F892-FE10D5F8AA9B}" dt="2026-04-09T20:22:00.742" v="645" actId="1076"/>
          <ac:picMkLst>
            <pc:docMk/>
            <pc:sldMk cId="884182677" sldId="265"/>
            <ac:picMk id="28" creationId="{952F3274-2DCF-3162-B411-42924E76AE4E}"/>
          </ac:picMkLst>
        </pc:picChg>
        <pc:picChg chg="add mod">
          <ac:chgData name="Da Via Muñoz, Luna Carmen del Rosario" userId="S::luna.davia@junji.cl::8f8a0171-d2ff-48e5-a46c-bc44ddbdb481" providerId="AD" clId="Web-{4E689AD8-192F-9364-F892-FE10D5F8AA9B}" dt="2026-04-09T20:22:00.992" v="663" actId="1076"/>
          <ac:picMkLst>
            <pc:docMk/>
            <pc:sldMk cId="884182677" sldId="265"/>
            <ac:picMk id="38" creationId="{69C46F73-72C6-FFF7-74AE-1585AE3D4310}"/>
          </ac:picMkLst>
        </pc:picChg>
        <pc:picChg chg="add mod">
          <ac:chgData name="Da Via Muñoz, Luna Carmen del Rosario" userId="S::luna.davia@junji.cl::8f8a0171-d2ff-48e5-a46c-bc44ddbdb481" providerId="AD" clId="Web-{4E689AD8-192F-9364-F892-FE10D5F8AA9B}" dt="2026-04-10T01:34:03.467" v="1869" actId="1076"/>
          <ac:picMkLst>
            <pc:docMk/>
            <pc:sldMk cId="884182677" sldId="265"/>
            <ac:picMk id="39" creationId="{EC77AC81-C595-56B5-5BEF-B54E9FE82D15}"/>
          </ac:picMkLst>
        </pc:picChg>
        <pc:picChg chg="add mod">
          <ac:chgData name="Da Via Muñoz, Luna Carmen del Rosario" userId="S::luna.davia@junji.cl::8f8a0171-d2ff-48e5-a46c-bc44ddbdb481" providerId="AD" clId="Web-{4E689AD8-192F-9364-F892-FE10D5F8AA9B}" dt="2026-04-09T20:22:01.023" v="665" actId="1076"/>
          <ac:picMkLst>
            <pc:docMk/>
            <pc:sldMk cId="884182677" sldId="265"/>
            <ac:picMk id="41" creationId="{8BE83B7F-E554-94D0-F6C9-33E67EC0D607}"/>
          </ac:picMkLst>
        </pc:picChg>
        <pc:picChg chg="add mod modCrop">
          <ac:chgData name="Da Via Muñoz, Luna Carmen del Rosario" userId="S::luna.davia@junji.cl::8f8a0171-d2ff-48e5-a46c-bc44ddbdb481" providerId="AD" clId="Web-{4E689AD8-192F-9364-F892-FE10D5F8AA9B}" dt="2026-04-09T20:30:38.407" v="794" actId="1076"/>
          <ac:picMkLst>
            <pc:docMk/>
            <pc:sldMk cId="884182677" sldId="265"/>
            <ac:picMk id="42" creationId="{BB202D54-3DAF-AF61-9222-27FE4CA63D5A}"/>
          </ac:picMkLst>
        </pc:picChg>
      </pc:sldChg>
      <pc:sldChg chg="addSp delSp modSp">
        <pc:chgData name="Da Via Muñoz, Luna Carmen del Rosario" userId="S::luna.davia@junji.cl::8f8a0171-d2ff-48e5-a46c-bc44ddbdb481" providerId="AD" clId="Web-{4E689AD8-192F-9364-F892-FE10D5F8AA9B}" dt="2026-04-10T01:38:43.958" v="1924" actId="20577"/>
        <pc:sldMkLst>
          <pc:docMk/>
          <pc:sldMk cId="3835891567" sldId="266"/>
        </pc:sldMkLst>
        <pc:spChg chg="add mod">
          <ac:chgData name="Da Via Muñoz, Luna Carmen del Rosario" userId="S::luna.davia@junji.cl::8f8a0171-d2ff-48e5-a46c-bc44ddbdb481" providerId="AD" clId="Web-{4E689AD8-192F-9364-F892-FE10D5F8AA9B}" dt="2026-04-09T23:48:08.170" v="1810" actId="20577"/>
          <ac:spMkLst>
            <pc:docMk/>
            <pc:sldMk cId="3835891567" sldId="266"/>
            <ac:spMk id="4" creationId="{15730DD6-C93E-BBF6-1648-C3B9F82803B6}"/>
          </ac:spMkLst>
        </pc:spChg>
        <pc:spChg chg="add mod">
          <ac:chgData name="Da Via Muñoz, Luna Carmen del Rosario" userId="S::luna.davia@junji.cl::8f8a0171-d2ff-48e5-a46c-bc44ddbdb481" providerId="AD" clId="Web-{4E689AD8-192F-9364-F892-FE10D5F8AA9B}" dt="2026-04-09T23:47:57.060" v="1806" actId="20577"/>
          <ac:spMkLst>
            <pc:docMk/>
            <pc:sldMk cId="3835891567" sldId="266"/>
            <ac:spMk id="13" creationId="{7B9D3713-DC19-BFC4-C1F2-595C06FE7B77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10T01:38:43.958" v="1924" actId="20577"/>
          <ac:spMkLst>
            <pc:docMk/>
            <pc:sldMk cId="3835891567" sldId="266"/>
            <ac:spMk id="142" creationId="{E082E953-13BD-5F1F-E31E-4C4793E26543}"/>
          </ac:spMkLst>
        </pc:spChg>
        <pc:picChg chg="mod">
          <ac:chgData name="Da Via Muñoz, Luna Carmen del Rosario" userId="S::luna.davia@junji.cl::8f8a0171-d2ff-48e5-a46c-bc44ddbdb481" providerId="AD" clId="Web-{4E689AD8-192F-9364-F892-FE10D5F8AA9B}" dt="2026-04-09T21:13:04.188" v="1245" actId="1076"/>
          <ac:picMkLst>
            <pc:docMk/>
            <pc:sldMk cId="3835891567" sldId="266"/>
            <ac:picMk id="2" creationId="{6B6D358A-5A9E-83F0-2E5C-252681EAAF88}"/>
          </ac:picMkLst>
        </pc:picChg>
        <pc:picChg chg="add mod ord">
          <ac:chgData name="Da Via Muñoz, Luna Carmen del Rosario" userId="S::luna.davia@junji.cl::8f8a0171-d2ff-48e5-a46c-bc44ddbdb481" providerId="AD" clId="Web-{4E689AD8-192F-9364-F892-FE10D5F8AA9B}" dt="2026-04-09T21:12:54.032" v="1240" actId="1076"/>
          <ac:picMkLst>
            <pc:docMk/>
            <pc:sldMk cId="3835891567" sldId="266"/>
            <ac:picMk id="8" creationId="{E6689E06-404A-7F04-B91E-FE4BBD034584}"/>
          </ac:picMkLst>
        </pc:picChg>
        <pc:picChg chg="add mod ord">
          <ac:chgData name="Da Via Muñoz, Luna Carmen del Rosario" userId="S::luna.davia@junji.cl::8f8a0171-d2ff-48e5-a46c-bc44ddbdb481" providerId="AD" clId="Web-{4E689AD8-192F-9364-F892-FE10D5F8AA9B}" dt="2026-04-09T21:12:54.016" v="1239" actId="1076"/>
          <ac:picMkLst>
            <pc:docMk/>
            <pc:sldMk cId="3835891567" sldId="266"/>
            <ac:picMk id="16" creationId="{555ABA37-60CC-C36F-C70C-849F1CF05189}"/>
          </ac:picMkLst>
        </pc:picChg>
        <pc:picChg chg="add mod">
          <ac:chgData name="Da Via Muñoz, Luna Carmen del Rosario" userId="S::luna.davia@junji.cl::8f8a0171-d2ff-48e5-a46c-bc44ddbdb481" providerId="AD" clId="Web-{4E689AD8-192F-9364-F892-FE10D5F8AA9B}" dt="2026-04-09T21:12:54.063" v="1243" actId="1076"/>
          <ac:picMkLst>
            <pc:docMk/>
            <pc:sldMk cId="3835891567" sldId="266"/>
            <ac:picMk id="17" creationId="{6CF7DD3E-C832-7639-1466-A9D27342C190}"/>
          </ac:picMkLst>
        </pc:picChg>
        <pc:picChg chg="add mod">
          <ac:chgData name="Da Via Muñoz, Luna Carmen del Rosario" userId="S::luna.davia@junji.cl::8f8a0171-d2ff-48e5-a46c-bc44ddbdb481" providerId="AD" clId="Web-{4E689AD8-192F-9364-F892-FE10D5F8AA9B}" dt="2026-04-09T21:12:54.063" v="1244" actId="1076"/>
          <ac:picMkLst>
            <pc:docMk/>
            <pc:sldMk cId="3835891567" sldId="266"/>
            <ac:picMk id="18" creationId="{C9F61BBA-EF43-ECF0-3EE9-A24D30F96584}"/>
          </ac:picMkLst>
        </pc:picChg>
      </pc:sldChg>
      <pc:sldChg chg="addSp delSp modSp add replId">
        <pc:chgData name="Da Via Muñoz, Luna Carmen del Rosario" userId="S::luna.davia@junji.cl::8f8a0171-d2ff-48e5-a46c-bc44ddbdb481" providerId="AD" clId="Web-{4E689AD8-192F-9364-F892-FE10D5F8AA9B}" dt="2026-04-10T01:39:40.271" v="1938" actId="20577"/>
        <pc:sldMkLst>
          <pc:docMk/>
          <pc:sldMk cId="1018142174" sldId="267"/>
        </pc:sldMkLst>
        <pc:spChg chg="add mod">
          <ac:chgData name="Da Via Muñoz, Luna Carmen del Rosario" userId="S::luna.davia@junji.cl::8f8a0171-d2ff-48e5-a46c-bc44ddbdb481" providerId="AD" clId="Web-{4E689AD8-192F-9364-F892-FE10D5F8AA9B}" dt="2026-04-09T21:07:18.828" v="1237" actId="14100"/>
          <ac:spMkLst>
            <pc:docMk/>
            <pc:sldMk cId="1018142174" sldId="267"/>
            <ac:spMk id="8" creationId="{1B0D9D33-48A3-405C-FE0A-DA5C84D83410}"/>
          </ac:spMkLst>
        </pc:spChg>
        <pc:spChg chg="add mod">
          <ac:chgData name="Da Via Muñoz, Luna Carmen del Rosario" userId="S::luna.davia@junji.cl::8f8a0171-d2ff-48e5-a46c-bc44ddbdb481" providerId="AD" clId="Web-{4E689AD8-192F-9364-F892-FE10D5F8AA9B}" dt="2026-04-10T01:39:40.271" v="1938" actId="20577"/>
          <ac:spMkLst>
            <pc:docMk/>
            <pc:sldMk cId="1018142174" sldId="267"/>
            <ac:spMk id="9" creationId="{DBB2E8DC-7EFF-69C0-49D6-AB9F1C858DD4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10T01:37:59.082" v="1920" actId="20577"/>
          <ac:spMkLst>
            <pc:docMk/>
            <pc:sldMk cId="1018142174" sldId="267"/>
            <ac:spMk id="142" creationId="{B0BA1ABD-B98D-E354-255A-4A1F755F2D83}"/>
          </ac:spMkLst>
        </pc:spChg>
        <pc:picChg chg="add mod">
          <ac:chgData name="Da Via Muñoz, Luna Carmen del Rosario" userId="S::luna.davia@junji.cl::8f8a0171-d2ff-48e5-a46c-bc44ddbdb481" providerId="AD" clId="Web-{4E689AD8-192F-9364-F892-FE10D5F8AA9B}" dt="2026-04-09T20:56:59.202" v="1053" actId="1076"/>
          <ac:picMkLst>
            <pc:docMk/>
            <pc:sldMk cId="1018142174" sldId="267"/>
            <ac:picMk id="7" creationId="{FA67482E-D711-7C5F-4FF1-ED60F9B7EB63}"/>
          </ac:picMkLst>
        </pc:picChg>
      </pc:sldChg>
      <pc:sldChg chg="addSp delSp modSp add replId">
        <pc:chgData name="Da Via Muñoz, Luna Carmen del Rosario" userId="S::luna.davia@junji.cl::8f8a0171-d2ff-48e5-a46c-bc44ddbdb481" providerId="AD" clId="Web-{4E689AD8-192F-9364-F892-FE10D5F8AA9B}" dt="2026-04-10T02:01:48.201" v="2438" actId="20577"/>
        <pc:sldMkLst>
          <pc:docMk/>
          <pc:sldMk cId="1471386655" sldId="268"/>
        </pc:sldMkLst>
        <pc:spChg chg="add del mod">
          <ac:chgData name="Da Via Muñoz, Luna Carmen del Rosario" userId="S::luna.davia@junji.cl::8f8a0171-d2ff-48e5-a46c-bc44ddbdb481" providerId="AD" clId="Web-{4E689AD8-192F-9364-F892-FE10D5F8AA9B}" dt="2026-04-09T21:25:57.540" v="1337" actId="1076"/>
          <ac:spMkLst>
            <pc:docMk/>
            <pc:sldMk cId="1471386655" sldId="268"/>
            <ac:spMk id="8" creationId="{D66D2B9A-2D82-04AF-4C96-8D66CE59665C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10T02:01:48.201" v="2438" actId="20577"/>
          <ac:spMkLst>
            <pc:docMk/>
            <pc:sldMk cId="1471386655" sldId="268"/>
            <ac:spMk id="9" creationId="{7DB0AE10-C217-1C5A-1F9A-504509871173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10T01:38:53.786" v="1927" actId="20577"/>
          <ac:spMkLst>
            <pc:docMk/>
            <pc:sldMk cId="1471386655" sldId="268"/>
            <ac:spMk id="142" creationId="{04F898B9-A3DC-894C-8445-F225ACD58A2E}"/>
          </ac:spMkLst>
        </pc:spChg>
        <pc:picChg chg="add mod ord modCrop">
          <ac:chgData name="Da Via Muñoz, Luna Carmen del Rosario" userId="S::luna.davia@junji.cl::8f8a0171-d2ff-48e5-a46c-bc44ddbdb481" providerId="AD" clId="Web-{4E689AD8-192F-9364-F892-FE10D5F8AA9B}" dt="2026-04-09T21:36:42.355" v="1585" actId="14100"/>
          <ac:picMkLst>
            <pc:docMk/>
            <pc:sldMk cId="1471386655" sldId="268"/>
            <ac:picMk id="2" creationId="{E7B46EDA-3CC9-40BF-AD3A-8E245A4308DE}"/>
          </ac:picMkLst>
        </pc:picChg>
      </pc:sldChg>
      <pc:sldChg chg="addSp delSp modSp add replId">
        <pc:chgData name="Da Via Muñoz, Luna Carmen del Rosario" userId="S::luna.davia@junji.cl::8f8a0171-d2ff-48e5-a46c-bc44ddbdb481" providerId="AD" clId="Web-{4E689AD8-192F-9364-F892-FE10D5F8AA9B}" dt="2026-04-10T02:00:00.841" v="2417" actId="20577"/>
        <pc:sldMkLst>
          <pc:docMk/>
          <pc:sldMk cId="943591742" sldId="269"/>
        </pc:sldMkLst>
        <pc:spChg chg="add del mod">
          <ac:chgData name="Da Via Muñoz, Luna Carmen del Rosario" userId="S::luna.davia@junji.cl::8f8a0171-d2ff-48e5-a46c-bc44ddbdb481" providerId="AD" clId="Web-{4E689AD8-192F-9364-F892-FE10D5F8AA9B}" dt="2026-04-10T02:00:00.841" v="2417" actId="20577"/>
          <ac:spMkLst>
            <pc:docMk/>
            <pc:sldMk cId="943591742" sldId="269"/>
            <ac:spMk id="9" creationId="{A2954FFA-744D-C6E2-11BE-4AD83C7805AB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10T01:39:01.505" v="1931" actId="20577"/>
          <ac:spMkLst>
            <pc:docMk/>
            <pc:sldMk cId="943591742" sldId="269"/>
            <ac:spMk id="142" creationId="{A25E175D-C4B1-D377-34EC-5A37CD3B2D58}"/>
          </ac:spMkLst>
        </pc:spChg>
      </pc:sldChg>
      <pc:sldChg chg="addSp delSp modSp add ord replId">
        <pc:chgData name="Da Via Muñoz, Luna Carmen del Rosario" userId="S::luna.davia@junji.cl::8f8a0171-d2ff-48e5-a46c-bc44ddbdb481" providerId="AD" clId="Web-{4E689AD8-192F-9364-F892-FE10D5F8AA9B}" dt="2026-04-10T01:54:20.273" v="2312" actId="1076"/>
        <pc:sldMkLst>
          <pc:docMk/>
          <pc:sldMk cId="2550506605" sldId="270"/>
        </pc:sldMkLst>
        <pc:spChg chg="mod">
          <ac:chgData name="Da Via Muñoz, Luna Carmen del Rosario" userId="S::luna.davia@junji.cl::8f8a0171-d2ff-48e5-a46c-bc44ddbdb481" providerId="AD" clId="Web-{4E689AD8-192F-9364-F892-FE10D5F8AA9B}" dt="2026-04-10T01:51:26.596" v="2198" actId="1076"/>
          <ac:spMkLst>
            <pc:docMk/>
            <pc:sldMk cId="2550506605" sldId="270"/>
            <ac:spMk id="8" creationId="{0E47ACA1-3567-2843-0F28-44299CE5DD59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10T01:54:20.273" v="2312" actId="1076"/>
          <ac:spMkLst>
            <pc:docMk/>
            <pc:sldMk cId="2550506605" sldId="270"/>
            <ac:spMk id="9" creationId="{F394A232-47ED-ECE8-CE0C-4ED789C52517}"/>
          </ac:spMkLst>
        </pc:spChg>
      </pc:sldChg>
      <pc:sldChg chg="addSp delSp modSp add replId">
        <pc:chgData name="Da Via Muñoz, Luna Carmen del Rosario" userId="S::luna.davia@junji.cl::8f8a0171-d2ff-48e5-a46c-bc44ddbdb481" providerId="AD" clId="Web-{4E689AD8-192F-9364-F892-FE10D5F8AA9B}" dt="2026-04-10T02:04:57.872" v="2469"/>
        <pc:sldMkLst>
          <pc:docMk/>
          <pc:sldMk cId="3141780947" sldId="272"/>
        </pc:sldMkLst>
        <pc:spChg chg="mod">
          <ac:chgData name="Da Via Muñoz, Luna Carmen del Rosario" userId="S::luna.davia@junji.cl::8f8a0171-d2ff-48e5-a46c-bc44ddbdb481" providerId="AD" clId="Web-{4E689AD8-192F-9364-F892-FE10D5F8AA9B}" dt="2026-04-10T01:58:55.496" v="2405" actId="20577"/>
          <ac:spMkLst>
            <pc:docMk/>
            <pc:sldMk cId="3141780947" sldId="272"/>
            <ac:spMk id="142" creationId="{AB031836-77A0-9FF6-D793-4B7C502D9321}"/>
          </ac:spMkLst>
        </pc:spChg>
      </pc:sldChg>
      <pc:sldChg chg="addSp delSp modSp add ord replId">
        <pc:chgData name="Da Via Muñoz, Luna Carmen del Rosario" userId="S::luna.davia@junji.cl::8f8a0171-d2ff-48e5-a46c-bc44ddbdb481" providerId="AD" clId="Web-{4E689AD8-192F-9364-F892-FE10D5F8AA9B}" dt="2026-04-10T02:02:21.345" v="2442" actId="20577"/>
        <pc:sldMkLst>
          <pc:docMk/>
          <pc:sldMk cId="3413869040" sldId="273"/>
        </pc:sldMkLst>
        <pc:spChg chg="mod">
          <ac:chgData name="Da Via Muñoz, Luna Carmen del Rosario" userId="S::luna.davia@junji.cl::8f8a0171-d2ff-48e5-a46c-bc44ddbdb481" providerId="AD" clId="Web-{4E689AD8-192F-9364-F892-FE10D5F8AA9B}" dt="2026-04-10T02:02:21.345" v="2442" actId="20577"/>
          <ac:spMkLst>
            <pc:docMk/>
            <pc:sldMk cId="3413869040" sldId="273"/>
            <ac:spMk id="9" creationId="{E8AA9A33-A557-4017-E3C4-39EE4DAC9EBE}"/>
          </ac:spMkLst>
        </pc:spChg>
        <pc:spChg chg="mod">
          <ac:chgData name="Da Via Muñoz, Luna Carmen del Rosario" userId="S::luna.davia@junji.cl::8f8a0171-d2ff-48e5-a46c-bc44ddbdb481" providerId="AD" clId="Web-{4E689AD8-192F-9364-F892-FE10D5F8AA9B}" dt="2026-04-10T01:59:52.106" v="2413" actId="20577"/>
          <ac:spMkLst>
            <pc:docMk/>
            <pc:sldMk cId="3413869040" sldId="273"/>
            <ac:spMk id="142" creationId="{5FB2A394-E134-4C7C-6BFD-4DEFCACFA1B5}"/>
          </ac:spMkLst>
        </pc:spChg>
      </pc:sldChg>
    </pc:docChg>
  </pc:docChgLst>
  <pc:docChgLst>
    <pc:chgData name="Da Via Muñoz, Luna Carmen del Rosario" userId="S::luna.davia@junji.cl::8f8a0171-d2ff-48e5-a46c-bc44ddbdb481" providerId="AD" clId="Web-{3F5F3EE7-CC5D-A430-426D-1260B0BE909A}"/>
    <pc:docChg chg="addSld delSld modSld sldOrd">
      <pc:chgData name="Da Via Muñoz, Luna Carmen del Rosario" userId="S::luna.davia@junji.cl::8f8a0171-d2ff-48e5-a46c-bc44ddbdb481" providerId="AD" clId="Web-{3F5F3EE7-CC5D-A430-426D-1260B0BE909A}" dt="2026-04-13T20:08:40.996" v="2828" actId="20577"/>
      <pc:docMkLst>
        <pc:docMk/>
      </pc:docMkLst>
      <pc:sldChg chg="addSp delSp modSp">
        <pc:chgData name="Da Via Muñoz, Luna Carmen del Rosario" userId="S::luna.davia@junji.cl::8f8a0171-d2ff-48e5-a46c-bc44ddbdb481" providerId="AD" clId="Web-{3F5F3EE7-CC5D-A430-426D-1260B0BE909A}" dt="2026-04-13T15:43:00.327" v="2682"/>
        <pc:sldMkLst>
          <pc:docMk/>
          <pc:sldMk cId="0" sldId="259"/>
        </pc:sldMkLst>
        <pc:spChg chg="add mod">
          <ac:chgData name="Da Via Muñoz, Luna Carmen del Rosario" userId="S::luna.davia@junji.cl::8f8a0171-d2ff-48e5-a46c-bc44ddbdb481" providerId="AD" clId="Web-{3F5F3EE7-CC5D-A430-426D-1260B0BE909A}" dt="2026-04-13T15:41:01.914" v="2643" actId="1076"/>
          <ac:spMkLst>
            <pc:docMk/>
            <pc:sldMk cId="0" sldId="259"/>
            <ac:spMk id="2" creationId="{BD150AB7-72E8-6C12-7030-E876D5F49BEE}"/>
          </ac:spMkLst>
        </pc:spChg>
        <pc:spChg chg="del mod">
          <ac:chgData name="Da Via Muñoz, Luna Carmen del Rosario" userId="S::luna.davia@junji.cl::8f8a0171-d2ff-48e5-a46c-bc44ddbdb481" providerId="AD" clId="Web-{3F5F3EE7-CC5D-A430-426D-1260B0BE909A}" dt="2026-04-13T15:33:47.809" v="2442"/>
          <ac:spMkLst>
            <pc:docMk/>
            <pc:sldMk cId="0" sldId="259"/>
            <ac:spMk id="19" creationId="{97823588-6A8B-CC05-A411-C53F01617374}"/>
          </ac:spMkLst>
        </pc:spChg>
        <pc:spChg chg="del mod">
          <ac:chgData name="Da Via Muñoz, Luna Carmen del Rosario" userId="S::luna.davia@junji.cl::8f8a0171-d2ff-48e5-a46c-bc44ddbdb481" providerId="AD" clId="Web-{3F5F3EE7-CC5D-A430-426D-1260B0BE909A}" dt="2026-04-13T15:37:04.720" v="2528"/>
          <ac:spMkLst>
            <pc:docMk/>
            <pc:sldMk cId="0" sldId="259"/>
            <ac:spMk id="25" creationId="{250ED1EF-3A03-37BF-43FC-83992423DBD0}"/>
          </ac:spMkLst>
        </pc:spChg>
        <pc:spChg chg="mod">
          <ac:chgData name="Da Via Muñoz, Luna Carmen del Rosario" userId="S::luna.davia@junji.cl::8f8a0171-d2ff-48e5-a46c-bc44ddbdb481" providerId="AD" clId="Web-{3F5F3EE7-CC5D-A430-426D-1260B0BE909A}" dt="2026-04-13T15:41:25.431" v="2649" actId="1076"/>
          <ac:spMkLst>
            <pc:docMk/>
            <pc:sldMk cId="0" sldId="259"/>
            <ac:spMk id="26" creationId="{5AB16CA5-0DB5-98C3-3728-4EF2738BAFB4}"/>
          </ac:spMkLst>
        </pc:spChg>
        <pc:spChg chg="mod">
          <ac:chgData name="Da Via Muñoz, Luna Carmen del Rosario" userId="S::luna.davia@junji.cl::8f8a0171-d2ff-48e5-a46c-bc44ddbdb481" providerId="AD" clId="Web-{3F5F3EE7-CC5D-A430-426D-1260B0BE909A}" dt="2026-04-13T15:42:37.248" v="2666" actId="1076"/>
          <ac:spMkLst>
            <pc:docMk/>
            <pc:sldMk cId="0" sldId="259"/>
            <ac:spMk id="30" creationId="{44FF5F19-A50D-656E-190D-3CF9A8DEC142}"/>
          </ac:spMkLst>
        </pc:spChg>
        <pc:picChg chg="add mod ord">
          <ac:chgData name="Da Via Muñoz, Luna Carmen del Rosario" userId="S::luna.davia@junji.cl::8f8a0171-d2ff-48e5-a46c-bc44ddbdb481" providerId="AD" clId="Web-{3F5F3EE7-CC5D-A430-426D-1260B0BE909A}" dt="2026-04-13T15:43:00.327" v="2682"/>
          <ac:picMkLst>
            <pc:docMk/>
            <pc:sldMk cId="0" sldId="259"/>
            <ac:picMk id="3" creationId="{A829B6B5-3FE1-FA29-C0EE-D4B7E14224DE}"/>
          </ac:picMkLst>
        </pc:picChg>
        <pc:picChg chg="mod">
          <ac:chgData name="Da Via Muñoz, Luna Carmen del Rosario" userId="S::luna.davia@junji.cl::8f8a0171-d2ff-48e5-a46c-bc44ddbdb481" providerId="AD" clId="Web-{3F5F3EE7-CC5D-A430-426D-1260B0BE909A}" dt="2026-04-13T15:42:44.732" v="2678" actId="14100"/>
          <ac:picMkLst>
            <pc:docMk/>
            <pc:sldMk cId="0" sldId="259"/>
            <ac:picMk id="16" creationId="{516BF163-3E22-13F4-3CA9-8A78737CD4B8}"/>
          </ac:picMkLst>
        </pc:picChg>
        <pc:picChg chg="mod">
          <ac:chgData name="Da Via Muñoz, Luna Carmen del Rosario" userId="S::luna.davia@junji.cl::8f8a0171-d2ff-48e5-a46c-bc44ddbdb481" providerId="AD" clId="Web-{3F5F3EE7-CC5D-A430-426D-1260B0BE909A}" dt="2026-04-13T15:41:25.416" v="2648" actId="1076"/>
          <ac:picMkLst>
            <pc:docMk/>
            <pc:sldMk cId="0" sldId="259"/>
            <ac:picMk id="22" creationId="{FD6CBEB8-F679-A57F-2664-DF92A7CC5BFC}"/>
          </ac:picMkLst>
        </pc:picChg>
        <pc:picChg chg="del mod">
          <ac:chgData name="Da Via Muñoz, Luna Carmen del Rosario" userId="S::luna.davia@junji.cl::8f8a0171-d2ff-48e5-a46c-bc44ddbdb481" providerId="AD" clId="Web-{3F5F3EE7-CC5D-A430-426D-1260B0BE909A}" dt="2026-04-13T15:42:54.592" v="2679"/>
          <ac:picMkLst>
            <pc:docMk/>
            <pc:sldMk cId="0" sldId="259"/>
            <ac:picMk id="24" creationId="{7D6597F1-2924-074B-25AD-9B28D0990E5B}"/>
          </ac:picMkLst>
        </pc:picChg>
        <pc:picChg chg="mod">
          <ac:chgData name="Da Via Muñoz, Luna Carmen del Rosario" userId="S::luna.davia@junji.cl::8f8a0171-d2ff-48e5-a46c-bc44ddbdb481" providerId="AD" clId="Web-{3F5F3EE7-CC5D-A430-426D-1260B0BE909A}" dt="2026-04-13T15:42:37.248" v="2667" actId="1076"/>
          <ac:picMkLst>
            <pc:docMk/>
            <pc:sldMk cId="0" sldId="259"/>
            <ac:picMk id="28" creationId="{36890176-0651-6F49-61A0-27F2600FBB10}"/>
          </ac:picMkLst>
        </pc:picChg>
        <pc:picChg chg="del">
          <ac:chgData name="Da Via Muñoz, Luna Carmen del Rosario" userId="S::luna.davia@junji.cl::8f8a0171-d2ff-48e5-a46c-bc44ddbdb481" providerId="AD" clId="Web-{3F5F3EE7-CC5D-A430-426D-1260B0BE909A}" dt="2026-04-13T15:40:30.787" v="2635"/>
          <ac:picMkLst>
            <pc:docMk/>
            <pc:sldMk cId="0" sldId="259"/>
            <ac:picMk id="29" creationId="{27CFDB39-DB4A-2BB3-E10C-9F2E0BD01B2D}"/>
          </ac:picMkLst>
        </pc:picChg>
        <pc:picChg chg="mod">
          <ac:chgData name="Da Via Muñoz, Luna Carmen del Rosario" userId="S::luna.davia@junji.cl::8f8a0171-d2ff-48e5-a46c-bc44ddbdb481" providerId="AD" clId="Web-{3F5F3EE7-CC5D-A430-426D-1260B0BE909A}" dt="2026-04-13T15:41:01.899" v="2642" actId="1076"/>
          <ac:picMkLst>
            <pc:docMk/>
            <pc:sldMk cId="0" sldId="259"/>
            <ac:picMk id="31" creationId="{0BA9EAC6-4F69-9874-DB91-F1FE1D9EBD5D}"/>
          </ac:picMkLst>
        </pc:picChg>
        <pc:picChg chg="mod">
          <ac:chgData name="Da Via Muñoz, Luna Carmen del Rosario" userId="S::luna.davia@junji.cl::8f8a0171-d2ff-48e5-a46c-bc44ddbdb481" providerId="AD" clId="Web-{3F5F3EE7-CC5D-A430-426D-1260B0BE909A}" dt="2026-04-13T15:41:25.431" v="2650" actId="1076"/>
          <ac:picMkLst>
            <pc:docMk/>
            <pc:sldMk cId="0" sldId="259"/>
            <ac:picMk id="32" creationId="{5CC99AC0-67EA-2569-9575-703A35EE6D6E}"/>
          </ac:picMkLst>
        </pc:picChg>
        <pc:picChg chg="del">
          <ac:chgData name="Da Via Muñoz, Luna Carmen del Rosario" userId="S::luna.davia@junji.cl::8f8a0171-d2ff-48e5-a46c-bc44ddbdb481" providerId="AD" clId="Web-{3F5F3EE7-CC5D-A430-426D-1260B0BE909A}" dt="2026-04-13T15:40:30.787" v="2636"/>
          <ac:picMkLst>
            <pc:docMk/>
            <pc:sldMk cId="0" sldId="259"/>
            <ac:picMk id="33" creationId="{DCC1061D-11FE-53E9-6CBA-F281E29FD2C0}"/>
          </ac:picMkLst>
        </pc:picChg>
      </pc:sldChg>
      <pc:sldChg chg="modSp">
        <pc:chgData name="Da Via Muñoz, Luna Carmen del Rosario" userId="S::luna.davia@junji.cl::8f8a0171-d2ff-48e5-a46c-bc44ddbdb481" providerId="AD" clId="Web-{3F5F3EE7-CC5D-A430-426D-1260B0BE909A}" dt="2026-04-13T13:17:56.311" v="80" actId="20577"/>
        <pc:sldMkLst>
          <pc:docMk/>
          <pc:sldMk cId="884182677" sldId="265"/>
        </pc:sldMkLst>
        <pc:spChg chg="mod">
          <ac:chgData name="Da Via Muñoz, Luna Carmen del Rosario" userId="S::luna.davia@junji.cl::8f8a0171-d2ff-48e5-a46c-bc44ddbdb481" providerId="AD" clId="Web-{3F5F3EE7-CC5D-A430-426D-1260B0BE909A}" dt="2026-04-13T13:17:50.421" v="76" actId="20577"/>
          <ac:spMkLst>
            <pc:docMk/>
            <pc:sldMk cId="884182677" sldId="265"/>
            <ac:spMk id="4" creationId="{15EE6891-E24F-F170-AE34-74A53579BFA8}"/>
          </ac:spMkLst>
        </pc:spChg>
        <pc:spChg chg="mod">
          <ac:chgData name="Da Via Muñoz, Luna Carmen del Rosario" userId="S::luna.davia@junji.cl::8f8a0171-d2ff-48e5-a46c-bc44ddbdb481" providerId="AD" clId="Web-{3F5F3EE7-CC5D-A430-426D-1260B0BE909A}" dt="2026-04-13T13:17:53.327" v="77" actId="20577"/>
          <ac:spMkLst>
            <pc:docMk/>
            <pc:sldMk cId="884182677" sldId="265"/>
            <ac:spMk id="8" creationId="{D2024B27-92A2-A463-5FFC-A5BC89BBEAFC}"/>
          </ac:spMkLst>
        </pc:spChg>
        <pc:spChg chg="mod">
          <ac:chgData name="Da Via Muñoz, Luna Carmen del Rosario" userId="S::luna.davia@junji.cl::8f8a0171-d2ff-48e5-a46c-bc44ddbdb481" providerId="AD" clId="Web-{3F5F3EE7-CC5D-A430-426D-1260B0BE909A}" dt="2026-04-13T13:17:56.311" v="80" actId="20577"/>
          <ac:spMkLst>
            <pc:docMk/>
            <pc:sldMk cId="884182677" sldId="265"/>
            <ac:spMk id="9" creationId="{9E0E80AC-A1D5-71D7-ED40-A8E3F142D36D}"/>
          </ac:spMkLst>
        </pc:spChg>
        <pc:spChg chg="mod">
          <ac:chgData name="Da Via Muñoz, Luna Carmen del Rosario" userId="S::luna.davia@junji.cl::8f8a0171-d2ff-48e5-a46c-bc44ddbdb481" providerId="AD" clId="Web-{3F5F3EE7-CC5D-A430-426D-1260B0BE909A}" dt="2026-04-13T13:17:36.702" v="69" actId="20577"/>
          <ac:spMkLst>
            <pc:docMk/>
            <pc:sldMk cId="884182677" sldId="265"/>
            <ac:spMk id="29" creationId="{CBC67880-B856-12EA-D516-3E5A478DA44E}"/>
          </ac:spMkLst>
        </pc:spChg>
        <pc:spChg chg="mod">
          <ac:chgData name="Da Via Muñoz, Luna Carmen del Rosario" userId="S::luna.davia@junji.cl::8f8a0171-d2ff-48e5-a46c-bc44ddbdb481" providerId="AD" clId="Web-{3F5F3EE7-CC5D-A430-426D-1260B0BE909A}" dt="2026-04-13T13:17:38.811" v="70" actId="20577"/>
          <ac:spMkLst>
            <pc:docMk/>
            <pc:sldMk cId="884182677" sldId="265"/>
            <ac:spMk id="30" creationId="{C806E3D6-B864-7360-3516-3317206E9290}"/>
          </ac:spMkLst>
        </pc:spChg>
        <pc:spChg chg="mod">
          <ac:chgData name="Da Via Muñoz, Luna Carmen del Rosario" userId="S::luna.davia@junji.cl::8f8a0171-d2ff-48e5-a46c-bc44ddbdb481" providerId="AD" clId="Web-{3F5F3EE7-CC5D-A430-426D-1260B0BE909A}" dt="2026-04-13T13:17:40.577" v="71" actId="20577"/>
          <ac:spMkLst>
            <pc:docMk/>
            <pc:sldMk cId="884182677" sldId="265"/>
            <ac:spMk id="31" creationId="{C4B3D9E9-F683-0C3E-D2FC-3CDE6968075C}"/>
          </ac:spMkLst>
        </pc:spChg>
        <pc:spChg chg="mod">
          <ac:chgData name="Da Via Muñoz, Luna Carmen del Rosario" userId="S::luna.davia@junji.cl::8f8a0171-d2ff-48e5-a46c-bc44ddbdb481" providerId="AD" clId="Web-{3F5F3EE7-CC5D-A430-426D-1260B0BE909A}" dt="2026-04-13T13:17:42.889" v="72" actId="20577"/>
          <ac:spMkLst>
            <pc:docMk/>
            <pc:sldMk cId="884182677" sldId="265"/>
            <ac:spMk id="32" creationId="{DF1848BC-119B-72F7-8EB2-E2B6C60B4AA7}"/>
          </ac:spMkLst>
        </pc:spChg>
        <pc:spChg chg="mod">
          <ac:chgData name="Da Via Muñoz, Luna Carmen del Rosario" userId="S::luna.davia@junji.cl::8f8a0171-d2ff-48e5-a46c-bc44ddbdb481" providerId="AD" clId="Web-{3F5F3EE7-CC5D-A430-426D-1260B0BE909A}" dt="2026-04-13T13:17:48.733" v="75" actId="20577"/>
          <ac:spMkLst>
            <pc:docMk/>
            <pc:sldMk cId="884182677" sldId="265"/>
            <ac:spMk id="34" creationId="{CE8D0673-868F-725B-9FBB-D087347CF8EF}"/>
          </ac:spMkLst>
        </pc:spChg>
        <pc:spChg chg="mod">
          <ac:chgData name="Da Via Muñoz, Luna Carmen del Rosario" userId="S::luna.davia@junji.cl::8f8a0171-d2ff-48e5-a46c-bc44ddbdb481" providerId="AD" clId="Web-{3F5F3EE7-CC5D-A430-426D-1260B0BE909A}" dt="2026-04-13T13:17:46.717" v="74" actId="20577"/>
          <ac:spMkLst>
            <pc:docMk/>
            <pc:sldMk cId="884182677" sldId="265"/>
            <ac:spMk id="35" creationId="{8C370CE1-39F0-D04E-BFB9-B0B1720557C8}"/>
          </ac:spMkLst>
        </pc:spChg>
        <pc:spChg chg="mod">
          <ac:chgData name="Da Via Muñoz, Luna Carmen del Rosario" userId="S::luna.davia@junji.cl::8f8a0171-d2ff-48e5-a46c-bc44ddbdb481" providerId="AD" clId="Web-{3F5F3EE7-CC5D-A430-426D-1260B0BE909A}" dt="2026-04-13T13:17:44.577" v="73" actId="20577"/>
          <ac:spMkLst>
            <pc:docMk/>
            <pc:sldMk cId="884182677" sldId="265"/>
            <ac:spMk id="36" creationId="{99AB2FFD-018D-FF82-82A2-5AD925B6A79F}"/>
          </ac:spMkLst>
        </pc:spChg>
      </pc:sldChg>
      <pc:sldChg chg="addSp modSp">
        <pc:chgData name="Da Via Muñoz, Luna Carmen del Rosario" userId="S::luna.davia@junji.cl::8f8a0171-d2ff-48e5-a46c-bc44ddbdb481" providerId="AD" clId="Web-{3F5F3EE7-CC5D-A430-426D-1260B0BE909A}" dt="2026-04-13T20:08:40.996" v="2828" actId="20577"/>
        <pc:sldMkLst>
          <pc:docMk/>
          <pc:sldMk cId="3835891567" sldId="266"/>
        </pc:sldMkLst>
        <pc:spChg chg="mod">
          <ac:chgData name="Da Via Muñoz, Luna Carmen del Rosario" userId="S::luna.davia@junji.cl::8f8a0171-d2ff-48e5-a46c-bc44ddbdb481" providerId="AD" clId="Web-{3F5F3EE7-CC5D-A430-426D-1260B0BE909A}" dt="2026-04-13T20:08:40.996" v="2828" actId="20577"/>
          <ac:spMkLst>
            <pc:docMk/>
            <pc:sldMk cId="3835891567" sldId="266"/>
            <ac:spMk id="4" creationId="{15730DD6-C93E-BBF6-1648-C3B9F82803B6}"/>
          </ac:spMkLst>
        </pc:spChg>
        <pc:spChg chg="add mod">
          <ac:chgData name="Da Via Muñoz, Luna Carmen del Rosario" userId="S::luna.davia@junji.cl::8f8a0171-d2ff-48e5-a46c-bc44ddbdb481" providerId="AD" clId="Web-{3F5F3EE7-CC5D-A430-426D-1260B0BE909A}" dt="2026-04-13T13:16:59.045" v="63" actId="20577"/>
          <ac:spMkLst>
            <pc:docMk/>
            <pc:sldMk cId="3835891567" sldId="266"/>
            <ac:spMk id="6" creationId="{DE2A5805-DAD7-11EC-20FA-F01B7B2208C8}"/>
          </ac:spMkLst>
        </pc:spChg>
        <pc:spChg chg="mod">
          <ac:chgData name="Da Via Muñoz, Luna Carmen del Rosario" userId="S::luna.davia@junji.cl::8f8a0171-d2ff-48e5-a46c-bc44ddbdb481" providerId="AD" clId="Web-{3F5F3EE7-CC5D-A430-426D-1260B0BE909A}" dt="2026-04-13T13:15:13.620" v="12" actId="1076"/>
          <ac:spMkLst>
            <pc:docMk/>
            <pc:sldMk cId="3835891567" sldId="266"/>
            <ac:spMk id="13" creationId="{7B9D3713-DC19-BFC4-C1F2-595C06FE7B77}"/>
          </ac:spMkLst>
        </pc:spChg>
        <pc:picChg chg="add mod">
          <ac:chgData name="Da Via Muñoz, Luna Carmen del Rosario" userId="S::luna.davia@junji.cl::8f8a0171-d2ff-48e5-a46c-bc44ddbdb481" providerId="AD" clId="Web-{3F5F3EE7-CC5D-A430-426D-1260B0BE909A}" dt="2026-04-13T13:15:49.746" v="27" actId="1076"/>
          <ac:picMkLst>
            <pc:docMk/>
            <pc:sldMk cId="3835891567" sldId="266"/>
            <ac:picMk id="3" creationId="{3E84FF3C-D6D6-5FE5-E120-06824F2EC40B}"/>
          </ac:picMkLst>
        </pc:picChg>
        <pc:picChg chg="add mod">
          <ac:chgData name="Da Via Muñoz, Luna Carmen del Rosario" userId="S::luna.davia@junji.cl::8f8a0171-d2ff-48e5-a46c-bc44ddbdb481" providerId="AD" clId="Web-{3F5F3EE7-CC5D-A430-426D-1260B0BE909A}" dt="2026-04-13T13:15:49.762" v="28" actId="1076"/>
          <ac:picMkLst>
            <pc:docMk/>
            <pc:sldMk cId="3835891567" sldId="266"/>
            <ac:picMk id="5" creationId="{288EF7F7-3C0E-ADF5-724D-40C107C672BF}"/>
          </ac:picMkLst>
        </pc:picChg>
        <pc:picChg chg="mod">
          <ac:chgData name="Da Via Muñoz, Luna Carmen del Rosario" userId="S::luna.davia@junji.cl::8f8a0171-d2ff-48e5-a46c-bc44ddbdb481" providerId="AD" clId="Web-{3F5F3EE7-CC5D-A430-426D-1260B0BE909A}" dt="2026-04-13T13:15:13.604" v="11" actId="1076"/>
          <ac:picMkLst>
            <pc:docMk/>
            <pc:sldMk cId="3835891567" sldId="266"/>
            <ac:picMk id="8" creationId="{E6689E06-404A-7F04-B91E-FE4BBD034584}"/>
          </ac:picMkLst>
        </pc:picChg>
        <pc:picChg chg="mod">
          <ac:chgData name="Da Via Muñoz, Luna Carmen del Rosario" userId="S::luna.davia@junji.cl::8f8a0171-d2ff-48e5-a46c-bc44ddbdb481" providerId="AD" clId="Web-{3F5F3EE7-CC5D-A430-426D-1260B0BE909A}" dt="2026-04-13T13:15:04.385" v="5" actId="1076"/>
          <ac:picMkLst>
            <pc:docMk/>
            <pc:sldMk cId="3835891567" sldId="266"/>
            <ac:picMk id="16" creationId="{555ABA37-60CC-C36F-C70C-849F1CF05189}"/>
          </ac:picMkLst>
        </pc:picChg>
        <pc:picChg chg="mod">
          <ac:chgData name="Da Via Muñoz, Luna Carmen del Rosario" userId="S::luna.davia@junji.cl::8f8a0171-d2ff-48e5-a46c-bc44ddbdb481" providerId="AD" clId="Web-{3F5F3EE7-CC5D-A430-426D-1260B0BE909A}" dt="2026-04-13T13:15:04.432" v="9" actId="1076"/>
          <ac:picMkLst>
            <pc:docMk/>
            <pc:sldMk cId="3835891567" sldId="266"/>
            <ac:picMk id="17" creationId="{6CF7DD3E-C832-7639-1466-A9D27342C190}"/>
          </ac:picMkLst>
        </pc:picChg>
        <pc:picChg chg="mod">
          <ac:chgData name="Da Via Muñoz, Luna Carmen del Rosario" userId="S::luna.davia@junji.cl::8f8a0171-d2ff-48e5-a46c-bc44ddbdb481" providerId="AD" clId="Web-{3F5F3EE7-CC5D-A430-426D-1260B0BE909A}" dt="2026-04-13T13:15:13.636" v="13" actId="1076"/>
          <ac:picMkLst>
            <pc:docMk/>
            <pc:sldMk cId="3835891567" sldId="266"/>
            <ac:picMk id="18" creationId="{C9F61BBA-EF43-ECF0-3EE9-A24D30F96584}"/>
          </ac:picMkLst>
        </pc:picChg>
      </pc:sldChg>
      <pc:sldChg chg="modSp add del">
        <pc:chgData name="Da Via Muñoz, Luna Carmen del Rosario" userId="S::luna.davia@junji.cl::8f8a0171-d2ff-48e5-a46c-bc44ddbdb481" providerId="AD" clId="Web-{3F5F3EE7-CC5D-A430-426D-1260B0BE909A}" dt="2026-04-13T15:49:01.431" v="2708" actId="20577"/>
        <pc:sldMkLst>
          <pc:docMk/>
          <pc:sldMk cId="1471386655" sldId="268"/>
        </pc:sldMkLst>
        <pc:spChg chg="mod">
          <ac:chgData name="Da Via Muñoz, Luna Carmen del Rosario" userId="S::luna.davia@junji.cl::8f8a0171-d2ff-48e5-a46c-bc44ddbdb481" providerId="AD" clId="Web-{3F5F3EE7-CC5D-A430-426D-1260B0BE909A}" dt="2026-04-13T15:49:01.431" v="2708" actId="20577"/>
          <ac:spMkLst>
            <pc:docMk/>
            <pc:sldMk cId="1471386655" sldId="268"/>
            <ac:spMk id="9" creationId="{7DB0AE10-C217-1C5A-1F9A-504509871173}"/>
          </ac:spMkLst>
        </pc:spChg>
      </pc:sldChg>
      <pc:sldChg chg="addSp delSp modSp add del ord">
        <pc:chgData name="Da Via Muñoz, Luna Carmen del Rosario" userId="S::luna.davia@junji.cl::8f8a0171-d2ff-48e5-a46c-bc44ddbdb481" providerId="AD" clId="Web-{3F5F3EE7-CC5D-A430-426D-1260B0BE909A}" dt="2026-04-13T15:49:15.197" v="2709" actId="20577"/>
        <pc:sldMkLst>
          <pc:docMk/>
          <pc:sldMk cId="943591742" sldId="269"/>
        </pc:sldMkLst>
        <pc:spChg chg="mod">
          <ac:chgData name="Da Via Muñoz, Luna Carmen del Rosario" userId="S::luna.davia@junji.cl::8f8a0171-d2ff-48e5-a46c-bc44ddbdb481" providerId="AD" clId="Web-{3F5F3EE7-CC5D-A430-426D-1260B0BE909A}" dt="2026-04-13T15:49:15.197" v="2709" actId="20577"/>
          <ac:spMkLst>
            <pc:docMk/>
            <pc:sldMk cId="943591742" sldId="269"/>
            <ac:spMk id="9" creationId="{A2954FFA-744D-C6E2-11BE-4AD83C7805AB}"/>
          </ac:spMkLst>
        </pc:spChg>
        <pc:picChg chg="add del mod">
          <ac:chgData name="Da Via Muñoz, Luna Carmen del Rosario" userId="S::luna.davia@junji.cl::8f8a0171-d2ff-48e5-a46c-bc44ddbdb481" providerId="AD" clId="Web-{3F5F3EE7-CC5D-A430-426D-1260B0BE909A}" dt="2026-04-13T13:29:33.720" v="214"/>
          <ac:picMkLst>
            <pc:docMk/>
            <pc:sldMk cId="943591742" sldId="269"/>
            <ac:picMk id="3" creationId="{6E48DD50-651B-986B-82E9-6A5EC436B0DF}"/>
          </ac:picMkLst>
        </pc:picChg>
        <pc:picChg chg="add mod modCrop">
          <ac:chgData name="Da Via Muñoz, Luna Carmen del Rosario" userId="S::luna.davia@junji.cl::8f8a0171-d2ff-48e5-a46c-bc44ddbdb481" providerId="AD" clId="Web-{3F5F3EE7-CC5D-A430-426D-1260B0BE909A}" dt="2026-04-13T13:30:31.832" v="239"/>
          <ac:picMkLst>
            <pc:docMk/>
            <pc:sldMk cId="943591742" sldId="269"/>
            <ac:picMk id="5" creationId="{413BF9B0-07C4-EE11-7DD7-A9FB8D45FDFD}"/>
          </ac:picMkLst>
        </pc:picChg>
        <pc:picChg chg="add del">
          <ac:chgData name="Da Via Muñoz, Luna Carmen del Rosario" userId="S::luna.davia@junji.cl::8f8a0171-d2ff-48e5-a46c-bc44ddbdb481" providerId="AD" clId="Web-{3F5F3EE7-CC5D-A430-426D-1260B0BE909A}" dt="2026-04-13T13:31:12.521" v="242"/>
          <ac:picMkLst>
            <pc:docMk/>
            <pc:sldMk cId="943591742" sldId="269"/>
            <ac:picMk id="7" creationId="{D74984A3-2D5C-A6FC-0351-DDB9DF5F6CAF}"/>
          </ac:picMkLst>
        </pc:picChg>
      </pc:sldChg>
      <pc:sldChg chg="addSp modSp add del ord">
        <pc:chgData name="Da Via Muñoz, Luna Carmen del Rosario" userId="S::luna.davia@junji.cl::8f8a0171-d2ff-48e5-a46c-bc44ddbdb481" providerId="AD" clId="Web-{3F5F3EE7-CC5D-A430-426D-1260B0BE909A}" dt="2026-04-13T15:49:24.041" v="2710" actId="20577"/>
        <pc:sldMkLst>
          <pc:docMk/>
          <pc:sldMk cId="2550506605" sldId="270"/>
        </pc:sldMkLst>
        <pc:spChg chg="mod">
          <ac:chgData name="Da Via Muñoz, Luna Carmen del Rosario" userId="S::luna.davia@junji.cl::8f8a0171-d2ff-48e5-a46c-bc44ddbdb481" providerId="AD" clId="Web-{3F5F3EE7-CC5D-A430-426D-1260B0BE909A}" dt="2026-04-13T15:49:24.041" v="2710" actId="20577"/>
          <ac:spMkLst>
            <pc:docMk/>
            <pc:sldMk cId="2550506605" sldId="270"/>
            <ac:spMk id="9" creationId="{F394A232-47ED-ECE8-CE0C-4ED789C52517}"/>
          </ac:spMkLst>
        </pc:spChg>
        <pc:picChg chg="add mod modCrop">
          <ac:chgData name="Da Via Muñoz, Luna Carmen del Rosario" userId="S::luna.davia@junji.cl::8f8a0171-d2ff-48e5-a46c-bc44ddbdb481" providerId="AD" clId="Web-{3F5F3EE7-CC5D-A430-426D-1260B0BE909A}" dt="2026-04-13T13:27:14.992" v="196"/>
          <ac:picMkLst>
            <pc:docMk/>
            <pc:sldMk cId="2550506605" sldId="270"/>
            <ac:picMk id="3" creationId="{2CE0A98D-3D37-0A70-D1EB-DECF451DB416}"/>
          </ac:picMkLst>
        </pc:picChg>
      </pc:sldChg>
      <pc:sldChg chg="addSp delSp modSp ord">
        <pc:chgData name="Da Via Muñoz, Luna Carmen del Rosario" userId="S::luna.davia@junji.cl::8f8a0171-d2ff-48e5-a46c-bc44ddbdb481" providerId="AD" clId="Web-{3F5F3EE7-CC5D-A430-426D-1260B0BE909A}" dt="2026-04-13T14:21:31.170" v="868" actId="20577"/>
        <pc:sldMkLst>
          <pc:docMk/>
          <pc:sldMk cId="3141780947" sldId="272"/>
        </pc:sldMkLst>
        <pc:spChg chg="mod">
          <ac:chgData name="Da Via Muñoz, Luna Carmen del Rosario" userId="S::luna.davia@junji.cl::8f8a0171-d2ff-48e5-a46c-bc44ddbdb481" providerId="AD" clId="Web-{3F5F3EE7-CC5D-A430-426D-1260B0BE909A}" dt="2026-04-13T14:16:42.129" v="827" actId="20577"/>
          <ac:spMkLst>
            <pc:docMk/>
            <pc:sldMk cId="3141780947" sldId="272"/>
            <ac:spMk id="9" creationId="{86C2E888-2AC8-F6E2-6038-35166B9D2028}"/>
          </ac:spMkLst>
        </pc:spChg>
        <pc:spChg chg="mod">
          <ac:chgData name="Da Via Muñoz, Luna Carmen del Rosario" userId="S::luna.davia@junji.cl::8f8a0171-d2ff-48e5-a46c-bc44ddbdb481" providerId="AD" clId="Web-{3F5F3EE7-CC5D-A430-426D-1260B0BE909A}" dt="2026-04-13T14:21:31.170" v="868" actId="20577"/>
          <ac:spMkLst>
            <pc:docMk/>
            <pc:sldMk cId="3141780947" sldId="272"/>
            <ac:spMk id="142" creationId="{AB031836-77A0-9FF6-D793-4B7C502D9321}"/>
          </ac:spMkLst>
        </pc:spChg>
        <pc:picChg chg="add del mod modCrop">
          <ac:chgData name="Da Via Muñoz, Luna Carmen del Rosario" userId="S::luna.davia@junji.cl::8f8a0171-d2ff-48e5-a46c-bc44ddbdb481" providerId="AD" clId="Web-{3F5F3EE7-CC5D-A430-426D-1260B0BE909A}" dt="2026-04-13T14:17:59.929" v="842"/>
          <ac:picMkLst>
            <pc:docMk/>
            <pc:sldMk cId="3141780947" sldId="272"/>
            <ac:picMk id="3" creationId="{EE87D7BA-F093-06E6-7495-5F03D46DC9AB}"/>
          </ac:picMkLst>
        </pc:picChg>
        <pc:picChg chg="add del mod">
          <ac:chgData name="Da Via Muñoz, Luna Carmen del Rosario" userId="S::luna.davia@junji.cl::8f8a0171-d2ff-48e5-a46c-bc44ddbdb481" providerId="AD" clId="Web-{3F5F3EE7-CC5D-A430-426D-1260B0BE909A}" dt="2026-04-13T14:18:35.930" v="850"/>
          <ac:picMkLst>
            <pc:docMk/>
            <pc:sldMk cId="3141780947" sldId="272"/>
            <ac:picMk id="5" creationId="{3DAD0B23-1D1B-8040-1341-98C24625A6DD}"/>
          </ac:picMkLst>
        </pc:picChg>
        <pc:picChg chg="add mod">
          <ac:chgData name="Da Via Muñoz, Luna Carmen del Rosario" userId="S::luna.davia@junji.cl::8f8a0171-d2ff-48e5-a46c-bc44ddbdb481" providerId="AD" clId="Web-{3F5F3EE7-CC5D-A430-426D-1260B0BE909A}" dt="2026-04-13T14:19:28.073" v="859" actId="1076"/>
          <ac:picMkLst>
            <pc:docMk/>
            <pc:sldMk cId="3141780947" sldId="272"/>
            <ac:picMk id="7" creationId="{E714362F-7436-9E37-F278-FAF7E030B5BD}"/>
          </ac:picMkLst>
        </pc:picChg>
      </pc:sldChg>
      <pc:sldChg chg="modSp">
        <pc:chgData name="Da Via Muñoz, Luna Carmen del Rosario" userId="S::luna.davia@junji.cl::8f8a0171-d2ff-48e5-a46c-bc44ddbdb481" providerId="AD" clId="Web-{3F5F3EE7-CC5D-A430-426D-1260B0BE909A}" dt="2026-04-13T20:02:50.338" v="2712" actId="20577"/>
        <pc:sldMkLst>
          <pc:docMk/>
          <pc:sldMk cId="3413869040" sldId="273"/>
        </pc:sldMkLst>
        <pc:spChg chg="mod">
          <ac:chgData name="Da Via Muñoz, Luna Carmen del Rosario" userId="S::luna.davia@junji.cl::8f8a0171-d2ff-48e5-a46c-bc44ddbdb481" providerId="AD" clId="Web-{3F5F3EE7-CC5D-A430-426D-1260B0BE909A}" dt="2026-04-13T20:02:50.338" v="2712" actId="20577"/>
          <ac:spMkLst>
            <pc:docMk/>
            <pc:sldMk cId="3413869040" sldId="273"/>
            <ac:spMk id="9" creationId="{E8AA9A33-A557-4017-E3C4-39EE4DAC9EBE}"/>
          </ac:spMkLst>
        </pc:spChg>
      </pc:sldChg>
      <pc:sldChg chg="addSp modSp del ord">
        <pc:chgData name="Da Via Muñoz, Luna Carmen del Rosario" userId="S::luna.davia@junji.cl::8f8a0171-d2ff-48e5-a46c-bc44ddbdb481" providerId="AD" clId="Web-{3F5F3EE7-CC5D-A430-426D-1260B0BE909A}" dt="2026-04-13T13:56:55.138" v="781"/>
        <pc:sldMkLst>
          <pc:docMk/>
          <pc:sldMk cId="202523722" sldId="274"/>
        </pc:sldMkLst>
        <pc:spChg chg="mod">
          <ac:chgData name="Da Via Muñoz, Luna Carmen del Rosario" userId="S::luna.davia@junji.cl::8f8a0171-d2ff-48e5-a46c-bc44ddbdb481" providerId="AD" clId="Web-{3F5F3EE7-CC5D-A430-426D-1260B0BE909A}" dt="2026-04-13T13:48:49.004" v="723" actId="20577"/>
          <ac:spMkLst>
            <pc:docMk/>
            <pc:sldMk cId="202523722" sldId="274"/>
            <ac:spMk id="9" creationId="{1E777803-4F0C-0DD8-493A-813C91325547}"/>
          </ac:spMkLst>
        </pc:spChg>
        <pc:picChg chg="add mod">
          <ac:chgData name="Da Via Muñoz, Luna Carmen del Rosario" userId="S::luna.davia@junji.cl::8f8a0171-d2ff-48e5-a46c-bc44ddbdb481" providerId="AD" clId="Web-{3F5F3EE7-CC5D-A430-426D-1260B0BE909A}" dt="2026-04-13T13:50:32.663" v="751" actId="1076"/>
          <ac:picMkLst>
            <pc:docMk/>
            <pc:sldMk cId="202523722" sldId="274"/>
            <ac:picMk id="4" creationId="{AD7D61AA-23E2-0439-924C-5CED5AB1D3A0}"/>
          </ac:picMkLst>
        </pc:picChg>
      </pc:sldChg>
      <pc:sldChg chg="modSp">
        <pc:chgData name="Da Via Muñoz, Luna Carmen del Rosario" userId="S::luna.davia@junji.cl::8f8a0171-d2ff-48e5-a46c-bc44ddbdb481" providerId="AD" clId="Web-{3F5F3EE7-CC5D-A430-426D-1260B0BE909A}" dt="2026-04-13T14:21:26.732" v="867" actId="1076"/>
        <pc:sldMkLst>
          <pc:docMk/>
          <pc:sldMk cId="1544340471" sldId="275"/>
        </pc:sldMkLst>
        <pc:spChg chg="mod">
          <ac:chgData name="Da Via Muñoz, Luna Carmen del Rosario" userId="S::luna.davia@junji.cl::8f8a0171-d2ff-48e5-a46c-bc44ddbdb481" providerId="AD" clId="Web-{3F5F3EE7-CC5D-A430-426D-1260B0BE909A}" dt="2026-04-13T14:21:26.732" v="867" actId="1076"/>
          <ac:spMkLst>
            <pc:docMk/>
            <pc:sldMk cId="1544340471" sldId="275"/>
            <ac:spMk id="6" creationId="{6EB68245-DAFA-B3FD-5077-26D659625FCE}"/>
          </ac:spMkLst>
        </pc:spChg>
        <pc:spChg chg="mod">
          <ac:chgData name="Da Via Muñoz, Luna Carmen del Rosario" userId="S::luna.davia@junji.cl::8f8a0171-d2ff-48e5-a46c-bc44ddbdb481" providerId="AD" clId="Web-{3F5F3EE7-CC5D-A430-426D-1260B0BE909A}" dt="2026-04-13T14:21:26.701" v="865" actId="1076"/>
          <ac:spMkLst>
            <pc:docMk/>
            <pc:sldMk cId="1544340471" sldId="275"/>
            <ac:spMk id="9" creationId="{0B7033F6-62CF-AD8C-06D0-F651406FA6BC}"/>
          </ac:spMkLst>
        </pc:spChg>
        <pc:spChg chg="mod">
          <ac:chgData name="Da Via Muñoz, Luna Carmen del Rosario" userId="S::luna.davia@junji.cl::8f8a0171-d2ff-48e5-a46c-bc44ddbdb481" providerId="AD" clId="Web-{3F5F3EE7-CC5D-A430-426D-1260B0BE909A}" dt="2026-04-13T14:21:15.795" v="864" actId="20577"/>
          <ac:spMkLst>
            <pc:docMk/>
            <pc:sldMk cId="1544340471" sldId="275"/>
            <ac:spMk id="142" creationId="{B7EAC801-FAC4-604F-EF43-55C343A05880}"/>
          </ac:spMkLst>
        </pc:spChg>
        <pc:picChg chg="mod">
          <ac:chgData name="Da Via Muñoz, Luna Carmen del Rosario" userId="S::luna.davia@junji.cl::8f8a0171-d2ff-48e5-a46c-bc44ddbdb481" providerId="AD" clId="Web-{3F5F3EE7-CC5D-A430-426D-1260B0BE909A}" dt="2026-04-13T14:21:26.717" v="866" actId="1076"/>
          <ac:picMkLst>
            <pc:docMk/>
            <pc:sldMk cId="1544340471" sldId="275"/>
            <ac:picMk id="3" creationId="{38F7FCC7-62B3-D910-956F-651DE2E4D476}"/>
          </ac:picMkLst>
        </pc:picChg>
      </pc:sldChg>
      <pc:sldChg chg="modSp">
        <pc:chgData name="Da Via Muñoz, Luna Carmen del Rosario" userId="S::luna.davia@junji.cl::8f8a0171-d2ff-48e5-a46c-bc44ddbdb481" providerId="AD" clId="Web-{3F5F3EE7-CC5D-A430-426D-1260B0BE909A}" dt="2026-04-13T20:07:48.774" v="2822" actId="20577"/>
        <pc:sldMkLst>
          <pc:docMk/>
          <pc:sldMk cId="2896672938" sldId="277"/>
        </pc:sldMkLst>
        <pc:spChg chg="mod">
          <ac:chgData name="Da Via Muñoz, Luna Carmen del Rosario" userId="S::luna.davia@junji.cl::8f8a0171-d2ff-48e5-a46c-bc44ddbdb481" providerId="AD" clId="Web-{3F5F3EE7-CC5D-A430-426D-1260B0BE909A}" dt="2026-04-13T20:05:34.529" v="2723" actId="20577"/>
          <ac:spMkLst>
            <pc:docMk/>
            <pc:sldMk cId="2896672938" sldId="277"/>
            <ac:spMk id="27" creationId="{E10996E8-8EA2-8C8D-B2F3-A3F94D2574DE}"/>
          </ac:spMkLst>
        </pc:spChg>
        <pc:spChg chg="mod">
          <ac:chgData name="Da Via Muñoz, Luna Carmen del Rosario" userId="S::luna.davia@junji.cl::8f8a0171-d2ff-48e5-a46c-bc44ddbdb481" providerId="AD" clId="Web-{3F5F3EE7-CC5D-A430-426D-1260B0BE909A}" dt="2026-04-13T20:05:48.359" v="2724" actId="20577"/>
          <ac:spMkLst>
            <pc:docMk/>
            <pc:sldMk cId="2896672938" sldId="277"/>
            <ac:spMk id="28" creationId="{B4C1A589-E45E-03CA-C973-2645ED2F072C}"/>
          </ac:spMkLst>
        </pc:spChg>
        <pc:spChg chg="mod">
          <ac:chgData name="Da Via Muñoz, Luna Carmen del Rosario" userId="S::luna.davia@junji.cl::8f8a0171-d2ff-48e5-a46c-bc44ddbdb481" providerId="AD" clId="Web-{3F5F3EE7-CC5D-A430-426D-1260B0BE909A}" dt="2026-04-13T20:06:45.926" v="2769" actId="20577"/>
          <ac:spMkLst>
            <pc:docMk/>
            <pc:sldMk cId="2896672938" sldId="277"/>
            <ac:spMk id="32" creationId="{79B697D5-A86B-99BD-F262-4677E1A92379}"/>
          </ac:spMkLst>
        </pc:spChg>
        <pc:spChg chg="mod">
          <ac:chgData name="Da Via Muñoz, Luna Carmen del Rosario" userId="S::luna.davia@junji.cl::8f8a0171-d2ff-48e5-a46c-bc44ddbdb481" providerId="AD" clId="Web-{3F5F3EE7-CC5D-A430-426D-1260B0BE909A}" dt="2026-04-13T20:07:48.774" v="2822" actId="20577"/>
          <ac:spMkLst>
            <pc:docMk/>
            <pc:sldMk cId="2896672938" sldId="277"/>
            <ac:spMk id="33" creationId="{3C32E5D6-117F-3E67-2908-2E928DB5A384}"/>
          </ac:spMkLst>
        </pc:spChg>
      </pc:sldChg>
      <pc:sldChg chg="modSp">
        <pc:chgData name="Da Via Muñoz, Luna Carmen del Rosario" userId="S::luna.davia@junji.cl::8f8a0171-d2ff-48e5-a46c-bc44ddbdb481" providerId="AD" clId="Web-{3F5F3EE7-CC5D-A430-426D-1260B0BE909A}" dt="2026-04-13T13:24:12.395" v="158" actId="20577"/>
        <pc:sldMkLst>
          <pc:docMk/>
          <pc:sldMk cId="3822616697" sldId="278"/>
        </pc:sldMkLst>
        <pc:spChg chg="mod">
          <ac:chgData name="Da Via Muñoz, Luna Carmen del Rosario" userId="S::luna.davia@junji.cl::8f8a0171-d2ff-48e5-a46c-bc44ddbdb481" providerId="AD" clId="Web-{3F5F3EE7-CC5D-A430-426D-1260B0BE909A}" dt="2026-04-13T13:24:12.395" v="158" actId="20577"/>
          <ac:spMkLst>
            <pc:docMk/>
            <pc:sldMk cId="3822616697" sldId="278"/>
            <ac:spMk id="13" creationId="{46312220-D2DF-09BB-2FB6-F71713B8B5F3}"/>
          </ac:spMkLst>
        </pc:spChg>
      </pc:sldChg>
      <pc:sldChg chg="new del">
        <pc:chgData name="Da Via Muñoz, Luna Carmen del Rosario" userId="S::luna.davia@junji.cl::8f8a0171-d2ff-48e5-a46c-bc44ddbdb481" providerId="AD" clId="Web-{3F5F3EE7-CC5D-A430-426D-1260B0BE909A}" dt="2026-04-13T13:32:47.727" v="251"/>
        <pc:sldMkLst>
          <pc:docMk/>
          <pc:sldMk cId="1780644220" sldId="279"/>
        </pc:sldMkLst>
      </pc:sldChg>
      <pc:sldChg chg="addSp delSp modSp add replId">
        <pc:chgData name="Da Via Muñoz, Luna Carmen del Rosario" userId="S::luna.davia@junji.cl::8f8a0171-d2ff-48e5-a46c-bc44ddbdb481" providerId="AD" clId="Web-{3F5F3EE7-CC5D-A430-426D-1260B0BE909A}" dt="2026-04-13T14:23:25.797" v="882" actId="20577"/>
        <pc:sldMkLst>
          <pc:docMk/>
          <pc:sldMk cId="2656756030" sldId="279"/>
        </pc:sldMkLst>
        <pc:spChg chg="add del mod">
          <ac:chgData name="Da Via Muñoz, Luna Carmen del Rosario" userId="S::luna.davia@junji.cl::8f8a0171-d2ff-48e5-a46c-bc44ddbdb481" providerId="AD" clId="Web-{3F5F3EE7-CC5D-A430-426D-1260B0BE909A}" dt="2026-04-13T13:36:18.560" v="347"/>
          <ac:spMkLst>
            <pc:docMk/>
            <pc:sldMk cId="2656756030" sldId="279"/>
            <ac:spMk id="2" creationId="{161429B6-1B0C-E502-9DC0-357FBD2D1FCB}"/>
          </ac:spMkLst>
        </pc:spChg>
        <pc:spChg chg="add mod">
          <ac:chgData name="Da Via Muñoz, Luna Carmen del Rosario" userId="S::luna.davia@junji.cl::8f8a0171-d2ff-48e5-a46c-bc44ddbdb481" providerId="AD" clId="Web-{3F5F3EE7-CC5D-A430-426D-1260B0BE909A}" dt="2026-04-13T13:45:38.214" v="677" actId="1076"/>
          <ac:spMkLst>
            <pc:docMk/>
            <pc:sldMk cId="2656756030" sldId="279"/>
            <ac:spMk id="3" creationId="{D4A369F4-8625-DD96-5FB9-D343C9E142CD}"/>
          </ac:spMkLst>
        </pc:spChg>
        <pc:spChg chg="add mod">
          <ac:chgData name="Da Via Muñoz, Luna Carmen del Rosario" userId="S::luna.davia@junji.cl::8f8a0171-d2ff-48e5-a46c-bc44ddbdb481" providerId="AD" clId="Web-{3F5F3EE7-CC5D-A430-426D-1260B0BE909A}" dt="2026-04-13T13:42:46.716" v="594" actId="1076"/>
          <ac:spMkLst>
            <pc:docMk/>
            <pc:sldMk cId="2656756030" sldId="279"/>
            <ac:spMk id="6" creationId="{DA7FCA32-EC22-3939-7EE6-BE7945B29E2C}"/>
          </ac:spMkLst>
        </pc:spChg>
        <pc:spChg chg="del">
          <ac:chgData name="Da Via Muñoz, Luna Carmen del Rosario" userId="S::luna.davia@junji.cl::8f8a0171-d2ff-48e5-a46c-bc44ddbdb481" providerId="AD" clId="Web-{3F5F3EE7-CC5D-A430-426D-1260B0BE909A}" dt="2026-04-13T13:35:07.762" v="333"/>
          <ac:spMkLst>
            <pc:docMk/>
            <pc:sldMk cId="2656756030" sldId="279"/>
            <ac:spMk id="8" creationId="{AA2320E2-9F75-D37A-F4EC-4582969B35CF}"/>
          </ac:spMkLst>
        </pc:spChg>
        <pc:spChg chg="mod">
          <ac:chgData name="Da Via Muñoz, Luna Carmen del Rosario" userId="S::luna.davia@junji.cl::8f8a0171-d2ff-48e5-a46c-bc44ddbdb481" providerId="AD" clId="Web-{3F5F3EE7-CC5D-A430-426D-1260B0BE909A}" dt="2026-04-13T14:23:25.797" v="882" actId="20577"/>
          <ac:spMkLst>
            <pc:docMk/>
            <pc:sldMk cId="2656756030" sldId="279"/>
            <ac:spMk id="9" creationId="{C45A562A-6580-87CB-CD19-C7236E3377CD}"/>
          </ac:spMkLst>
        </pc:spChg>
        <pc:spChg chg="mod">
          <ac:chgData name="Da Via Muñoz, Luna Carmen del Rosario" userId="S::luna.davia@junji.cl::8f8a0171-d2ff-48e5-a46c-bc44ddbdb481" providerId="AD" clId="Web-{3F5F3EE7-CC5D-A430-426D-1260B0BE909A}" dt="2026-04-13T13:45:27.979" v="675" actId="20577"/>
          <ac:spMkLst>
            <pc:docMk/>
            <pc:sldMk cId="2656756030" sldId="279"/>
            <ac:spMk id="142" creationId="{DFDD2C5E-F5AE-46E0-EE47-B0121A717C3F}"/>
          </ac:spMkLst>
        </pc:spChg>
        <pc:picChg chg="add mod">
          <ac:chgData name="Da Via Muñoz, Luna Carmen del Rosario" userId="S::luna.davia@junji.cl::8f8a0171-d2ff-48e5-a46c-bc44ddbdb481" providerId="AD" clId="Web-{3F5F3EE7-CC5D-A430-426D-1260B0BE909A}" dt="2026-04-13T13:45:38.292" v="678" actId="1076"/>
          <ac:picMkLst>
            <pc:docMk/>
            <pc:sldMk cId="2656756030" sldId="279"/>
            <ac:picMk id="4" creationId="{5BE39B30-1879-37E1-B55F-381F75C28419}"/>
          </ac:picMkLst>
        </pc:picChg>
        <pc:picChg chg="add del mod modCrop">
          <ac:chgData name="Da Via Muñoz, Luna Carmen del Rosario" userId="S::luna.davia@junji.cl::8f8a0171-d2ff-48e5-a46c-bc44ddbdb481" providerId="AD" clId="Web-{3F5F3EE7-CC5D-A430-426D-1260B0BE909A}" dt="2026-04-13T13:45:38.151" v="676" actId="1076"/>
          <ac:picMkLst>
            <pc:docMk/>
            <pc:sldMk cId="2656756030" sldId="279"/>
            <ac:picMk id="7" creationId="{C9E192FF-C3C0-1702-FBF7-107DB4E0068B}"/>
          </ac:picMkLst>
        </pc:picChg>
      </pc:sldChg>
      <pc:sldChg chg="modSp add ord replId">
        <pc:chgData name="Da Via Muñoz, Luna Carmen del Rosario" userId="S::luna.davia@junji.cl::8f8a0171-d2ff-48e5-a46c-bc44ddbdb481" providerId="AD" clId="Web-{3F5F3EE7-CC5D-A430-426D-1260B0BE909A}" dt="2026-04-13T14:15:34.719" v="806" actId="20577"/>
        <pc:sldMkLst>
          <pc:docMk/>
          <pc:sldMk cId="2425724578" sldId="280"/>
        </pc:sldMkLst>
        <pc:spChg chg="mod">
          <ac:chgData name="Da Via Muñoz, Luna Carmen del Rosario" userId="S::luna.davia@junji.cl::8f8a0171-d2ff-48e5-a46c-bc44ddbdb481" providerId="AD" clId="Web-{3F5F3EE7-CC5D-A430-426D-1260B0BE909A}" dt="2026-04-13T14:15:34.719" v="806" actId="20577"/>
          <ac:spMkLst>
            <pc:docMk/>
            <pc:sldMk cId="2425724578" sldId="280"/>
            <ac:spMk id="9" creationId="{33F842BE-C0EF-3D56-5209-0198B62A8B81}"/>
          </ac:spMkLst>
        </pc:spChg>
        <pc:spChg chg="mod">
          <ac:chgData name="Da Via Muñoz, Luna Carmen del Rosario" userId="S::luna.davia@junji.cl::8f8a0171-d2ff-48e5-a46c-bc44ddbdb481" providerId="AD" clId="Web-{3F5F3EE7-CC5D-A430-426D-1260B0BE909A}" dt="2026-04-13T14:15:20.624" v="800" actId="20577"/>
          <ac:spMkLst>
            <pc:docMk/>
            <pc:sldMk cId="2425724578" sldId="280"/>
            <ac:spMk id="142" creationId="{E9DBB439-1CEF-0F06-02A3-60311233BF23}"/>
          </ac:spMkLst>
        </pc:spChg>
      </pc:sldChg>
      <pc:sldChg chg="modSp add ord replId">
        <pc:chgData name="Da Via Muñoz, Luna Carmen del Rosario" userId="S::luna.davia@junji.cl::8f8a0171-d2ff-48e5-a46c-bc44ddbdb481" providerId="AD" clId="Web-{3F5F3EE7-CC5D-A430-426D-1260B0BE909A}" dt="2026-04-13T15:03:18.288" v="1559" actId="20577"/>
        <pc:sldMkLst>
          <pc:docMk/>
          <pc:sldMk cId="2459649744" sldId="281"/>
        </pc:sldMkLst>
        <pc:spChg chg="mod">
          <ac:chgData name="Da Via Muñoz, Luna Carmen del Rosario" userId="S::luna.davia@junji.cl::8f8a0171-d2ff-48e5-a46c-bc44ddbdb481" providerId="AD" clId="Web-{3F5F3EE7-CC5D-A430-426D-1260B0BE909A}" dt="2026-04-13T15:03:18.288" v="1559" actId="20577"/>
          <ac:spMkLst>
            <pc:docMk/>
            <pc:sldMk cId="2459649744" sldId="281"/>
            <ac:spMk id="9" creationId="{A0ED5557-B2A3-0872-9827-A40F91D61DA6}"/>
          </ac:spMkLst>
        </pc:spChg>
      </pc:sldChg>
      <pc:sldChg chg="addSp delSp modSp add ord replId">
        <pc:chgData name="Da Via Muñoz, Luna Carmen del Rosario" userId="S::luna.davia@junji.cl::8f8a0171-d2ff-48e5-a46c-bc44ddbdb481" providerId="AD" clId="Web-{3F5F3EE7-CC5D-A430-426D-1260B0BE909A}" dt="2026-04-13T15:03:24.757" v="1561" actId="20577"/>
        <pc:sldMkLst>
          <pc:docMk/>
          <pc:sldMk cId="671909077" sldId="282"/>
        </pc:sldMkLst>
        <pc:spChg chg="mod">
          <ac:chgData name="Da Via Muñoz, Luna Carmen del Rosario" userId="S::luna.davia@junji.cl::8f8a0171-d2ff-48e5-a46c-bc44ddbdb481" providerId="AD" clId="Web-{3F5F3EE7-CC5D-A430-426D-1260B0BE909A}" dt="2026-04-13T15:03:24.757" v="1561" actId="20577"/>
          <ac:spMkLst>
            <pc:docMk/>
            <pc:sldMk cId="671909077" sldId="282"/>
            <ac:spMk id="9" creationId="{DEA2E1B8-4C12-F9D4-93E7-C94D944F2977}"/>
          </ac:spMkLst>
        </pc:spChg>
        <pc:spChg chg="mod">
          <ac:chgData name="Da Via Muñoz, Luna Carmen del Rosario" userId="S::luna.davia@junji.cl::8f8a0171-d2ff-48e5-a46c-bc44ddbdb481" providerId="AD" clId="Web-{3F5F3EE7-CC5D-A430-426D-1260B0BE909A}" dt="2026-04-13T13:52:18.415" v="764" actId="20577"/>
          <ac:spMkLst>
            <pc:docMk/>
            <pc:sldMk cId="671909077" sldId="282"/>
            <ac:spMk id="142" creationId="{437EC03E-CC82-6236-607E-6BEAB1EA2346}"/>
          </ac:spMkLst>
        </pc:spChg>
        <pc:picChg chg="del">
          <ac:chgData name="Da Via Muñoz, Luna Carmen del Rosario" userId="S::luna.davia@junji.cl::8f8a0171-d2ff-48e5-a46c-bc44ddbdb481" providerId="AD" clId="Web-{3F5F3EE7-CC5D-A430-426D-1260B0BE909A}" dt="2026-04-13T14:18:10.992" v="843"/>
          <ac:picMkLst>
            <pc:docMk/>
            <pc:sldMk cId="671909077" sldId="282"/>
            <ac:picMk id="2" creationId="{1F6E4B22-CDA1-48ED-F699-AB2793C0D309}"/>
          </ac:picMkLst>
        </pc:picChg>
        <pc:picChg chg="del">
          <ac:chgData name="Da Via Muñoz, Luna Carmen del Rosario" userId="S::luna.davia@junji.cl::8f8a0171-d2ff-48e5-a46c-bc44ddbdb481" providerId="AD" clId="Web-{3F5F3EE7-CC5D-A430-426D-1260B0BE909A}" dt="2026-04-13T14:17:51.194" v="841"/>
          <ac:picMkLst>
            <pc:docMk/>
            <pc:sldMk cId="671909077" sldId="282"/>
            <ac:picMk id="3" creationId="{8B13EA93-B846-1C1F-B435-4D917A309153}"/>
          </ac:picMkLst>
        </pc:picChg>
        <pc:picChg chg="add ord">
          <ac:chgData name="Da Via Muñoz, Luna Carmen del Rosario" userId="S::luna.davia@junji.cl::8f8a0171-d2ff-48e5-a46c-bc44ddbdb481" providerId="AD" clId="Web-{3F5F3EE7-CC5D-A430-426D-1260B0BE909A}" dt="2026-04-13T14:19:49.823" v="861"/>
          <ac:picMkLst>
            <pc:docMk/>
            <pc:sldMk cId="671909077" sldId="282"/>
            <ac:picMk id="5" creationId="{B2FF92F9-B241-4CAB-51F7-CD8780CA060D}"/>
          </ac:picMkLst>
        </pc:picChg>
        <pc:picChg chg="add mod">
          <ac:chgData name="Da Via Muñoz, Luna Carmen del Rosario" userId="S::luna.davia@junji.cl::8f8a0171-d2ff-48e5-a46c-bc44ddbdb481" providerId="AD" clId="Web-{3F5F3EE7-CC5D-A430-426D-1260B0BE909A}" dt="2026-04-13T14:20:02.511" v="863" actId="1076"/>
          <ac:picMkLst>
            <pc:docMk/>
            <pc:sldMk cId="671909077" sldId="282"/>
            <ac:picMk id="7" creationId="{50E48615-05AB-671C-3195-5027FDB41219}"/>
          </ac:picMkLst>
        </pc:picChg>
      </pc:sldChg>
      <pc:sldChg chg="addSp modSp add ord replId">
        <pc:chgData name="Da Via Muñoz, Luna Carmen del Rosario" userId="S::luna.davia@junji.cl::8f8a0171-d2ff-48e5-a46c-bc44ddbdb481" providerId="AD" clId="Web-{3F5F3EE7-CC5D-A430-426D-1260B0BE909A}" dt="2026-04-13T14:17:33.287" v="840" actId="1076"/>
        <pc:sldMkLst>
          <pc:docMk/>
          <pc:sldMk cId="3667496686" sldId="283"/>
        </pc:sldMkLst>
        <pc:spChg chg="mod">
          <ac:chgData name="Da Via Muñoz, Luna Carmen del Rosario" userId="S::luna.davia@junji.cl::8f8a0171-d2ff-48e5-a46c-bc44ddbdb481" providerId="AD" clId="Web-{3F5F3EE7-CC5D-A430-426D-1260B0BE909A}" dt="2026-04-13T14:16:00.783" v="810" actId="20577"/>
          <ac:spMkLst>
            <pc:docMk/>
            <pc:sldMk cId="3667496686" sldId="283"/>
            <ac:spMk id="142" creationId="{638F26F8-BBD8-7E47-2D50-B66CD2F55064}"/>
          </ac:spMkLst>
        </pc:spChg>
        <pc:picChg chg="add mod modCrop">
          <ac:chgData name="Da Via Muñoz, Luna Carmen del Rosario" userId="S::luna.davia@junji.cl::8f8a0171-d2ff-48e5-a46c-bc44ddbdb481" providerId="AD" clId="Web-{3F5F3EE7-CC5D-A430-426D-1260B0BE909A}" dt="2026-04-13T14:17:33.287" v="840" actId="1076"/>
          <ac:picMkLst>
            <pc:docMk/>
            <pc:sldMk cId="3667496686" sldId="283"/>
            <ac:picMk id="2" creationId="{8FA0B58D-AE3A-24DB-BFD0-D3A62463FA81}"/>
          </ac:picMkLst>
        </pc:picChg>
      </pc:sldChg>
      <pc:sldChg chg="add del">
        <pc:chgData name="Da Via Muñoz, Luna Carmen del Rosario" userId="S::luna.davia@junji.cl::8f8a0171-d2ff-48e5-a46c-bc44ddbdb481" providerId="AD" clId="Web-{3F5F3EE7-CC5D-A430-426D-1260B0BE909A}" dt="2026-04-13T14:18:41.681" v="852"/>
        <pc:sldMkLst>
          <pc:docMk/>
          <pc:sldMk cId="3514969967" sldId="284"/>
        </pc:sldMkLst>
      </pc:sldChg>
      <pc:sldChg chg="addSp delSp modSp add del ord replId">
        <pc:chgData name="Da Via Muñoz, Luna Carmen del Rosario" userId="S::luna.davia@junji.cl::8f8a0171-d2ff-48e5-a46c-bc44ddbdb481" providerId="AD" clId="Web-{3F5F3EE7-CC5D-A430-426D-1260B0BE909A}" dt="2026-04-13T14:31:29.680" v="1344"/>
        <pc:sldMkLst>
          <pc:docMk/>
          <pc:sldMk cId="4191702600" sldId="284"/>
        </pc:sldMkLst>
        <pc:spChg chg="add mod">
          <ac:chgData name="Da Via Muñoz, Luna Carmen del Rosario" userId="S::luna.davia@junji.cl::8f8a0171-d2ff-48e5-a46c-bc44ddbdb481" providerId="AD" clId="Web-{3F5F3EE7-CC5D-A430-426D-1260B0BE909A}" dt="2026-04-13T14:25:35.893" v="921" actId="14100"/>
          <ac:spMkLst>
            <pc:docMk/>
            <pc:sldMk cId="4191702600" sldId="284"/>
            <ac:spMk id="5" creationId="{5FECFD61-44FF-8E70-ABA8-ACCE7C5405B5}"/>
          </ac:spMkLst>
        </pc:spChg>
        <pc:spChg chg="del">
          <ac:chgData name="Da Via Muñoz, Luna Carmen del Rosario" userId="S::luna.davia@junji.cl::8f8a0171-d2ff-48e5-a46c-bc44ddbdb481" providerId="AD" clId="Web-{3F5F3EE7-CC5D-A430-426D-1260B0BE909A}" dt="2026-04-13T14:24:13.735" v="905"/>
          <ac:spMkLst>
            <pc:docMk/>
            <pc:sldMk cId="4191702600" sldId="284"/>
            <ac:spMk id="8" creationId="{C5F9D768-CC20-30D7-D4D1-A131B80F8134}"/>
          </ac:spMkLst>
        </pc:spChg>
        <pc:spChg chg="mod">
          <ac:chgData name="Da Via Muñoz, Luna Carmen del Rosario" userId="S::luna.davia@junji.cl::8f8a0171-d2ff-48e5-a46c-bc44ddbdb481" providerId="AD" clId="Web-{3F5F3EE7-CC5D-A430-426D-1260B0BE909A}" dt="2026-04-13T14:27:27.113" v="1054" actId="20577"/>
          <ac:spMkLst>
            <pc:docMk/>
            <pc:sldMk cId="4191702600" sldId="284"/>
            <ac:spMk id="9" creationId="{8F315AE0-D61F-E7F3-337A-4FBCDCF9C45D}"/>
          </ac:spMkLst>
        </pc:spChg>
        <pc:spChg chg="add mod">
          <ac:chgData name="Da Via Muñoz, Luna Carmen del Rosario" userId="S::luna.davia@junji.cl::8f8a0171-d2ff-48e5-a46c-bc44ddbdb481" providerId="AD" clId="Web-{3F5F3EE7-CC5D-A430-426D-1260B0BE909A}" dt="2026-04-13T14:25:44.159" v="923" actId="1076"/>
          <ac:spMkLst>
            <pc:docMk/>
            <pc:sldMk cId="4191702600" sldId="284"/>
            <ac:spMk id="10" creationId="{F64EEE9C-F18F-7038-12F9-4BBD9C3006A0}"/>
          </ac:spMkLst>
        </pc:spChg>
        <pc:spChg chg="mod">
          <ac:chgData name="Da Via Muñoz, Luna Carmen del Rosario" userId="S::luna.davia@junji.cl::8f8a0171-d2ff-48e5-a46c-bc44ddbdb481" providerId="AD" clId="Web-{3F5F3EE7-CC5D-A430-426D-1260B0BE909A}" dt="2026-04-13T14:23:59.157" v="902" actId="20577"/>
          <ac:spMkLst>
            <pc:docMk/>
            <pc:sldMk cId="4191702600" sldId="284"/>
            <ac:spMk id="142" creationId="{715000C2-40B0-BC4A-C00E-2A1B7C9039FB}"/>
          </ac:spMkLst>
        </pc:spChg>
        <pc:picChg chg="del">
          <ac:chgData name="Da Via Muñoz, Luna Carmen del Rosario" userId="S::luna.davia@junji.cl::8f8a0171-d2ff-48e5-a46c-bc44ddbdb481" providerId="AD" clId="Web-{3F5F3EE7-CC5D-A430-426D-1260B0BE909A}" dt="2026-04-13T14:24:06.298" v="903"/>
          <ac:picMkLst>
            <pc:docMk/>
            <pc:sldMk cId="4191702600" sldId="284"/>
            <ac:picMk id="2" creationId="{274BD691-337B-97A9-4159-DF52C0C2FECE}"/>
          </ac:picMkLst>
        </pc:picChg>
        <pc:picChg chg="add mod modCrop">
          <ac:chgData name="Da Via Muñoz, Luna Carmen del Rosario" userId="S::luna.davia@junji.cl::8f8a0171-d2ff-48e5-a46c-bc44ddbdb481" providerId="AD" clId="Web-{3F5F3EE7-CC5D-A430-426D-1260B0BE909A}" dt="2026-04-13T14:24:58.377" v="914" actId="1076"/>
          <ac:picMkLst>
            <pc:docMk/>
            <pc:sldMk cId="4191702600" sldId="284"/>
            <ac:picMk id="3" creationId="{124FE5E1-5DE2-FD11-7CA7-E65C16719C05}"/>
          </ac:picMkLst>
        </pc:picChg>
        <pc:picChg chg="del">
          <ac:chgData name="Da Via Muñoz, Luna Carmen del Rosario" userId="S::luna.davia@junji.cl::8f8a0171-d2ff-48e5-a46c-bc44ddbdb481" providerId="AD" clId="Web-{3F5F3EE7-CC5D-A430-426D-1260B0BE909A}" dt="2026-04-13T14:24:12.626" v="904"/>
          <ac:picMkLst>
            <pc:docMk/>
            <pc:sldMk cId="4191702600" sldId="284"/>
            <ac:picMk id="7" creationId="{38B35E6D-56F0-4541-F703-D829E26B5675}"/>
          </ac:picMkLst>
        </pc:picChg>
      </pc:sldChg>
      <pc:sldChg chg="modSp add replId">
        <pc:chgData name="Da Via Muñoz, Luna Carmen del Rosario" userId="S::luna.davia@junji.cl::8f8a0171-d2ff-48e5-a46c-bc44ddbdb481" providerId="AD" clId="Web-{3F5F3EE7-CC5D-A430-426D-1260B0BE909A}" dt="2026-04-13T14:38:31.027" v="1384" actId="20577"/>
        <pc:sldMkLst>
          <pc:docMk/>
          <pc:sldMk cId="2809606555" sldId="285"/>
        </pc:sldMkLst>
        <pc:spChg chg="mod">
          <ac:chgData name="Da Via Muñoz, Luna Carmen del Rosario" userId="S::luna.davia@junji.cl::8f8a0171-d2ff-48e5-a46c-bc44ddbdb481" providerId="AD" clId="Web-{3F5F3EE7-CC5D-A430-426D-1260B0BE909A}" dt="2026-04-13T14:38:31.027" v="1384" actId="20577"/>
          <ac:spMkLst>
            <pc:docMk/>
            <pc:sldMk cId="2809606555" sldId="285"/>
            <ac:spMk id="9" creationId="{E88B2E27-79EA-F33D-4A6C-52F15CEB4BE7}"/>
          </ac:spMkLst>
        </pc:spChg>
      </pc:sldChg>
      <pc:sldChg chg="addSp delSp modSp add replId">
        <pc:chgData name="Da Via Muñoz, Luna Carmen del Rosario" userId="S::luna.davia@junji.cl::8f8a0171-d2ff-48e5-a46c-bc44ddbdb481" providerId="AD" clId="Web-{3F5F3EE7-CC5D-A430-426D-1260B0BE909A}" dt="2026-04-13T15:31:44.291" v="2421" actId="20577"/>
        <pc:sldMkLst>
          <pc:docMk/>
          <pc:sldMk cId="261480659" sldId="286"/>
        </pc:sldMkLst>
        <pc:spChg chg="del">
          <ac:chgData name="Da Via Muñoz, Luna Carmen del Rosario" userId="S::luna.davia@junji.cl::8f8a0171-d2ff-48e5-a46c-bc44ddbdb481" providerId="AD" clId="Web-{3F5F3EE7-CC5D-A430-426D-1260B0BE909A}" dt="2026-04-13T14:41:12.452" v="1455"/>
          <ac:spMkLst>
            <pc:docMk/>
            <pc:sldMk cId="261480659" sldId="286"/>
            <ac:spMk id="5" creationId="{0858EA3B-A088-88B6-98E9-E3B9DC5E470B}"/>
          </ac:spMkLst>
        </pc:spChg>
        <pc:spChg chg="add del mod">
          <ac:chgData name="Da Via Muñoz, Luna Carmen del Rosario" userId="S::luna.davia@junji.cl::8f8a0171-d2ff-48e5-a46c-bc44ddbdb481" providerId="AD" clId="Web-{3F5F3EE7-CC5D-A430-426D-1260B0BE909A}" dt="2026-04-13T15:31:44.291" v="2421" actId="20577"/>
          <ac:spMkLst>
            <pc:docMk/>
            <pc:sldMk cId="261480659" sldId="286"/>
            <ac:spMk id="9" creationId="{7103D4DF-5883-54C9-F1F3-1E0578E52576}"/>
          </ac:spMkLst>
        </pc:spChg>
        <pc:spChg chg="del">
          <ac:chgData name="Da Via Muñoz, Luna Carmen del Rosario" userId="S::luna.davia@junji.cl::8f8a0171-d2ff-48e5-a46c-bc44ddbdb481" providerId="AD" clId="Web-{3F5F3EE7-CC5D-A430-426D-1260B0BE909A}" dt="2026-04-13T14:41:14.796" v="1457"/>
          <ac:spMkLst>
            <pc:docMk/>
            <pc:sldMk cId="261480659" sldId="286"/>
            <ac:spMk id="10" creationId="{160220AF-8B0F-D1A8-A219-0E937C6188E9}"/>
          </ac:spMkLst>
        </pc:spChg>
        <pc:picChg chg="add del mod">
          <ac:chgData name="Da Via Muñoz, Luna Carmen del Rosario" userId="S::luna.davia@junji.cl::8f8a0171-d2ff-48e5-a46c-bc44ddbdb481" providerId="AD" clId="Web-{3F5F3EE7-CC5D-A430-426D-1260B0BE909A}" dt="2026-04-13T14:43:50.564" v="1468"/>
          <ac:picMkLst>
            <pc:docMk/>
            <pc:sldMk cId="261480659" sldId="286"/>
            <ac:picMk id="2" creationId="{678DDD98-B689-B617-1E1E-52807E417BEB}"/>
          </ac:picMkLst>
        </pc:picChg>
        <pc:picChg chg="del">
          <ac:chgData name="Da Via Muñoz, Luna Carmen del Rosario" userId="S::luna.davia@junji.cl::8f8a0171-d2ff-48e5-a46c-bc44ddbdb481" providerId="AD" clId="Web-{3F5F3EE7-CC5D-A430-426D-1260B0BE909A}" dt="2026-04-13T14:41:12.452" v="1456"/>
          <ac:picMkLst>
            <pc:docMk/>
            <pc:sldMk cId="261480659" sldId="286"/>
            <ac:picMk id="3" creationId="{5872B78C-5A89-EBA3-94EE-4A9988D01D31}"/>
          </ac:picMkLst>
        </pc:picChg>
        <pc:picChg chg="add del mod modCrop">
          <ac:chgData name="Da Via Muñoz, Luna Carmen del Rosario" userId="S::luna.davia@junji.cl::8f8a0171-d2ff-48e5-a46c-bc44ddbdb481" providerId="AD" clId="Web-{3F5F3EE7-CC5D-A430-426D-1260B0BE909A}" dt="2026-04-13T14:43:48.204" v="1467"/>
          <ac:picMkLst>
            <pc:docMk/>
            <pc:sldMk cId="261480659" sldId="286"/>
            <ac:picMk id="4" creationId="{5ED757A9-54D7-0390-8477-0AA26688243F}"/>
          </ac:picMkLst>
        </pc:picChg>
        <pc:picChg chg="add del mod">
          <ac:chgData name="Da Via Muñoz, Luna Carmen del Rosario" userId="S::luna.davia@junji.cl::8f8a0171-d2ff-48e5-a46c-bc44ddbdb481" providerId="AD" clId="Web-{3F5F3EE7-CC5D-A430-426D-1260B0BE909A}" dt="2026-04-13T14:56:47.871" v="1473"/>
          <ac:picMkLst>
            <pc:docMk/>
            <pc:sldMk cId="261480659" sldId="286"/>
            <ac:picMk id="6" creationId="{808C59FE-31F9-1457-4D5E-7A681DA62DE1}"/>
          </ac:picMkLst>
        </pc:picChg>
        <pc:picChg chg="add del mod modCrop">
          <ac:chgData name="Da Via Muñoz, Luna Carmen del Rosario" userId="S::luna.davia@junji.cl::8f8a0171-d2ff-48e5-a46c-bc44ddbdb481" providerId="AD" clId="Web-{3F5F3EE7-CC5D-A430-426D-1260B0BE909A}" dt="2026-04-13T15:31:17.869" v="2415"/>
          <ac:picMkLst>
            <pc:docMk/>
            <pc:sldMk cId="261480659" sldId="286"/>
            <ac:picMk id="7" creationId="{7B2480BB-D1AE-6BB1-A581-6DF133DE67F2}"/>
          </ac:picMkLst>
        </pc:picChg>
        <pc:picChg chg="add del mod">
          <ac:chgData name="Da Via Muñoz, Luna Carmen del Rosario" userId="S::luna.davia@junji.cl::8f8a0171-d2ff-48e5-a46c-bc44ddbdb481" providerId="AD" clId="Web-{3F5F3EE7-CC5D-A430-426D-1260B0BE909A}" dt="2026-04-13T14:57:34.153" v="1481"/>
          <ac:picMkLst>
            <pc:docMk/>
            <pc:sldMk cId="261480659" sldId="286"/>
            <ac:picMk id="8" creationId="{241CE225-E17F-ADEF-289D-D05ACC154DFB}"/>
          </ac:picMkLst>
        </pc:picChg>
        <pc:picChg chg="add del mod">
          <ac:chgData name="Da Via Muñoz, Luna Carmen del Rosario" userId="S::luna.davia@junji.cl::8f8a0171-d2ff-48e5-a46c-bc44ddbdb481" providerId="AD" clId="Web-{3F5F3EE7-CC5D-A430-426D-1260B0BE909A}" dt="2026-04-13T14:57:32.872" v="1480"/>
          <ac:picMkLst>
            <pc:docMk/>
            <pc:sldMk cId="261480659" sldId="286"/>
            <ac:picMk id="11" creationId="{E0FA11D8-8C56-F851-6430-1A10F68258E0}"/>
          </ac:picMkLst>
        </pc:picChg>
        <pc:picChg chg="add del mod">
          <ac:chgData name="Da Via Muñoz, Luna Carmen del Rosario" userId="S::luna.davia@junji.cl::8f8a0171-d2ff-48e5-a46c-bc44ddbdb481" providerId="AD" clId="Web-{3F5F3EE7-CC5D-A430-426D-1260B0BE909A}" dt="2026-04-13T14:58:00.450" v="1489"/>
          <ac:picMkLst>
            <pc:docMk/>
            <pc:sldMk cId="261480659" sldId="286"/>
            <ac:picMk id="12" creationId="{0477B555-0EA0-C934-61F8-570A34BAA729}"/>
          </ac:picMkLst>
        </pc:picChg>
        <pc:picChg chg="add del mod modCrop">
          <ac:chgData name="Da Via Muñoz, Luna Carmen del Rosario" userId="S::luna.davia@junji.cl::8f8a0171-d2ff-48e5-a46c-bc44ddbdb481" providerId="AD" clId="Web-{3F5F3EE7-CC5D-A430-426D-1260B0BE909A}" dt="2026-04-13T15:14:56.605" v="1779"/>
          <ac:picMkLst>
            <pc:docMk/>
            <pc:sldMk cId="261480659" sldId="286"/>
            <ac:picMk id="13" creationId="{EE1F0940-6546-65BF-9102-DDFDD2A911B0}"/>
          </ac:picMkLst>
        </pc:picChg>
        <pc:picChg chg="add del mod modCrop">
          <ac:chgData name="Da Via Muñoz, Luna Carmen del Rosario" userId="S::luna.davia@junji.cl::8f8a0171-d2ff-48e5-a46c-bc44ddbdb481" providerId="AD" clId="Web-{3F5F3EE7-CC5D-A430-426D-1260B0BE909A}" dt="2026-04-13T15:14:51.121" v="1766"/>
          <ac:picMkLst>
            <pc:docMk/>
            <pc:sldMk cId="261480659" sldId="286"/>
            <ac:picMk id="14" creationId="{2685700B-53E6-BD92-B62A-73A7EF00EFC1}"/>
          </ac:picMkLst>
        </pc:picChg>
        <pc:picChg chg="add del mod modCrop">
          <ac:chgData name="Da Via Muñoz, Luna Carmen del Rosario" userId="S::luna.davia@junji.cl::8f8a0171-d2ff-48e5-a46c-bc44ddbdb481" providerId="AD" clId="Web-{3F5F3EE7-CC5D-A430-426D-1260B0BE909A}" dt="2026-04-13T15:30:13.367" v="2342"/>
          <ac:picMkLst>
            <pc:docMk/>
            <pc:sldMk cId="261480659" sldId="286"/>
            <ac:picMk id="15" creationId="{EF818676-495A-3612-A9AD-942AFF8C5C93}"/>
          </ac:picMkLst>
        </pc:picChg>
        <pc:picChg chg="add mod">
          <ac:chgData name="Da Via Muñoz, Luna Carmen del Rosario" userId="S::luna.davia@junji.cl::8f8a0171-d2ff-48e5-a46c-bc44ddbdb481" providerId="AD" clId="Web-{3F5F3EE7-CC5D-A430-426D-1260B0BE909A}" dt="2026-04-13T15:30:19.336" v="2345" actId="1076"/>
          <ac:picMkLst>
            <pc:docMk/>
            <pc:sldMk cId="261480659" sldId="286"/>
            <ac:picMk id="16" creationId="{C30C082A-8210-A4C7-8AFA-B0ED8D5EF0A6}"/>
          </ac:picMkLst>
        </pc:picChg>
        <pc:picChg chg="add mod">
          <ac:chgData name="Da Via Muñoz, Luna Carmen del Rosario" userId="S::luna.davia@junji.cl::8f8a0171-d2ff-48e5-a46c-bc44ddbdb481" providerId="AD" clId="Web-{3F5F3EE7-CC5D-A430-426D-1260B0BE909A}" dt="2026-04-13T15:31:25.806" v="2418" actId="1076"/>
          <ac:picMkLst>
            <pc:docMk/>
            <pc:sldMk cId="261480659" sldId="286"/>
            <ac:picMk id="17" creationId="{DBB69ADE-D547-7318-2809-4460F93E1AE9}"/>
          </ac:picMkLst>
        </pc:picChg>
      </pc:sldChg>
      <pc:sldChg chg="addSp delSp modSp add replId">
        <pc:chgData name="Da Via Muñoz, Luna Carmen del Rosario" userId="S::luna.davia@junji.cl::8f8a0171-d2ff-48e5-a46c-bc44ddbdb481" providerId="AD" clId="Web-{3F5F3EE7-CC5D-A430-426D-1260B0BE909A}" dt="2026-04-13T15:28:28.802" v="2273" actId="20577"/>
        <pc:sldMkLst>
          <pc:docMk/>
          <pc:sldMk cId="856992573" sldId="287"/>
        </pc:sldMkLst>
        <pc:spChg chg="mod">
          <ac:chgData name="Da Via Muñoz, Luna Carmen del Rosario" userId="S::luna.davia@junji.cl::8f8a0171-d2ff-48e5-a46c-bc44ddbdb481" providerId="AD" clId="Web-{3F5F3EE7-CC5D-A430-426D-1260B0BE909A}" dt="2026-04-13T15:28:28.802" v="2273" actId="20577"/>
          <ac:spMkLst>
            <pc:docMk/>
            <pc:sldMk cId="856992573" sldId="287"/>
            <ac:spMk id="9" creationId="{EE3AB774-A912-7B93-B1CA-457CF9278A9F}"/>
          </ac:spMkLst>
        </pc:spChg>
        <pc:picChg chg="add mod modCrop">
          <ac:chgData name="Da Via Muñoz, Luna Carmen del Rosario" userId="S::luna.davia@junji.cl::8f8a0171-d2ff-48e5-a46c-bc44ddbdb481" providerId="AD" clId="Web-{3F5F3EE7-CC5D-A430-426D-1260B0BE909A}" dt="2026-04-13T15:24:30.105" v="2100" actId="1076"/>
          <ac:picMkLst>
            <pc:docMk/>
            <pc:sldMk cId="856992573" sldId="287"/>
            <ac:picMk id="2" creationId="{25F41351-DCDD-E402-A0D2-08B19705B1B3}"/>
          </ac:picMkLst>
        </pc:picChg>
        <pc:picChg chg="add mod modCrop">
          <ac:chgData name="Da Via Muñoz, Luna Carmen del Rosario" userId="S::luna.davia@junji.cl::8f8a0171-d2ff-48e5-a46c-bc44ddbdb481" providerId="AD" clId="Web-{3F5F3EE7-CC5D-A430-426D-1260B0BE909A}" dt="2026-04-13T15:24:44.949" v="2106" actId="1076"/>
          <ac:picMkLst>
            <pc:docMk/>
            <pc:sldMk cId="856992573" sldId="287"/>
            <ac:picMk id="3" creationId="{01121A74-7608-4856-4800-F19165896504}"/>
          </ac:picMkLst>
        </pc:picChg>
        <pc:picChg chg="del">
          <ac:chgData name="Da Via Muñoz, Luna Carmen del Rosario" userId="S::luna.davia@junji.cl::8f8a0171-d2ff-48e5-a46c-bc44ddbdb481" providerId="AD" clId="Web-{3F5F3EE7-CC5D-A430-426D-1260B0BE909A}" dt="2026-04-13T15:15:04.387" v="1788"/>
          <ac:picMkLst>
            <pc:docMk/>
            <pc:sldMk cId="856992573" sldId="287"/>
            <ac:picMk id="7" creationId="{B824D23C-7A33-1175-3DE9-F87FF4A4EE20}"/>
          </ac:picMkLst>
        </pc:picChg>
        <pc:picChg chg="mod">
          <ac:chgData name="Da Via Muñoz, Luna Carmen del Rosario" userId="S::luna.davia@junji.cl::8f8a0171-d2ff-48e5-a46c-bc44ddbdb481" providerId="AD" clId="Web-{3F5F3EE7-CC5D-A430-426D-1260B0BE909A}" dt="2026-04-13T15:26:10.547" v="2225" actId="1076"/>
          <ac:picMkLst>
            <pc:docMk/>
            <pc:sldMk cId="856992573" sldId="287"/>
            <ac:picMk id="13" creationId="{5BABA9E0-9586-82E3-8803-3BF056D2B9C0}"/>
          </ac:picMkLst>
        </pc:picChg>
        <pc:picChg chg="mod">
          <ac:chgData name="Da Via Muñoz, Luna Carmen del Rosario" userId="S::luna.davia@junji.cl::8f8a0171-d2ff-48e5-a46c-bc44ddbdb481" providerId="AD" clId="Web-{3F5F3EE7-CC5D-A430-426D-1260B0BE909A}" dt="2026-04-13T15:26:10.563" v="2226" actId="1076"/>
          <ac:picMkLst>
            <pc:docMk/>
            <pc:sldMk cId="856992573" sldId="287"/>
            <ac:picMk id="14" creationId="{7D5D5F4D-77CD-E804-F731-EC926EB0567D}"/>
          </ac:picMkLst>
        </pc:picChg>
      </pc:sldChg>
      <pc:sldChg chg="delSp modSp add replId">
        <pc:chgData name="Da Via Muñoz, Luna Carmen del Rosario" userId="S::luna.davia@junji.cl::8f8a0171-d2ff-48e5-a46c-bc44ddbdb481" providerId="AD" clId="Web-{3F5F3EE7-CC5D-A430-426D-1260B0BE909A}" dt="2026-04-13T15:43:39.813" v="2699" actId="1076"/>
        <pc:sldMkLst>
          <pc:docMk/>
          <pc:sldMk cId="2970473658" sldId="288"/>
        </pc:sldMkLst>
        <pc:spChg chg="del">
          <ac:chgData name="Da Via Muñoz, Luna Carmen del Rosario" userId="S::luna.davia@junji.cl::8f8a0171-d2ff-48e5-a46c-bc44ddbdb481" providerId="AD" clId="Web-{3F5F3EE7-CC5D-A430-426D-1260B0BE909A}" dt="2026-04-13T15:43:29.172" v="2689"/>
          <ac:spMkLst>
            <pc:docMk/>
            <pc:sldMk cId="2970473658" sldId="288"/>
            <ac:spMk id="9" creationId="{A047AF57-FD25-46E7-3FE6-A4B4F815D316}"/>
          </ac:spMkLst>
        </pc:spChg>
        <pc:spChg chg="mod">
          <ac:chgData name="Da Via Muñoz, Luna Carmen del Rosario" userId="S::luna.davia@junji.cl::8f8a0171-d2ff-48e5-a46c-bc44ddbdb481" providerId="AD" clId="Web-{3F5F3EE7-CC5D-A430-426D-1260B0BE909A}" dt="2026-04-13T15:43:39.813" v="2699" actId="1076"/>
          <ac:spMkLst>
            <pc:docMk/>
            <pc:sldMk cId="2970473658" sldId="288"/>
            <ac:spMk id="142" creationId="{86F75FCC-B593-E3AE-B437-4F83D6433429}"/>
          </ac:spMkLst>
        </pc:spChg>
        <pc:picChg chg="del mod">
          <ac:chgData name="Da Via Muñoz, Luna Carmen del Rosario" userId="S::luna.davia@junji.cl::8f8a0171-d2ff-48e5-a46c-bc44ddbdb481" providerId="AD" clId="Web-{3F5F3EE7-CC5D-A430-426D-1260B0BE909A}" dt="2026-04-13T15:43:27.703" v="2685"/>
          <ac:picMkLst>
            <pc:docMk/>
            <pc:sldMk cId="2970473658" sldId="288"/>
            <ac:picMk id="2" creationId="{4ACC9EE5-C41B-A0C2-F68E-689E7CE26024}"/>
          </ac:picMkLst>
        </pc:picChg>
        <pc:picChg chg="del">
          <ac:chgData name="Da Via Muñoz, Luna Carmen del Rosario" userId="S::luna.davia@junji.cl::8f8a0171-d2ff-48e5-a46c-bc44ddbdb481" providerId="AD" clId="Web-{3F5F3EE7-CC5D-A430-426D-1260B0BE909A}" dt="2026-04-13T15:43:29.172" v="2686"/>
          <ac:picMkLst>
            <pc:docMk/>
            <pc:sldMk cId="2970473658" sldId="288"/>
            <ac:picMk id="3" creationId="{8A7AEA0B-0580-0B4F-F144-FB1FB64D6504}"/>
          </ac:picMkLst>
        </pc:picChg>
        <pc:picChg chg="del">
          <ac:chgData name="Da Via Muñoz, Luna Carmen del Rosario" userId="S::luna.davia@junji.cl::8f8a0171-d2ff-48e5-a46c-bc44ddbdb481" providerId="AD" clId="Web-{3F5F3EE7-CC5D-A430-426D-1260B0BE909A}" dt="2026-04-13T15:43:29.172" v="2688"/>
          <ac:picMkLst>
            <pc:docMk/>
            <pc:sldMk cId="2970473658" sldId="288"/>
            <ac:picMk id="13" creationId="{6F03C570-B65A-FA74-6744-690568CD3527}"/>
          </ac:picMkLst>
        </pc:picChg>
        <pc:picChg chg="del">
          <ac:chgData name="Da Via Muñoz, Luna Carmen del Rosario" userId="S::luna.davia@junji.cl::8f8a0171-d2ff-48e5-a46c-bc44ddbdb481" providerId="AD" clId="Web-{3F5F3EE7-CC5D-A430-426D-1260B0BE909A}" dt="2026-04-13T15:43:29.172" v="2687"/>
          <ac:picMkLst>
            <pc:docMk/>
            <pc:sldMk cId="2970473658" sldId="288"/>
            <ac:picMk id="14" creationId="{A309A3F8-2759-C1C3-F245-058AF98A3D4B}"/>
          </ac:picMkLst>
        </pc:picChg>
      </pc:sldChg>
    </pc:docChg>
  </pc:docChgLst>
  <pc:docChgLst>
    <pc:chgData name="Da Via Muñoz, Luna Carmen del Rosario" userId="S::luna.davia@junji.cl::8f8a0171-d2ff-48e5-a46c-bc44ddbdb481" providerId="AD" clId="Web-{04A7C39F-0CED-B468-1BCB-B5A120D52E92}"/>
    <pc:docChg chg="delSld modSld">
      <pc:chgData name="Da Via Muñoz, Luna Carmen del Rosario" userId="S::luna.davia@junji.cl::8f8a0171-d2ff-48e5-a46c-bc44ddbdb481" providerId="AD" clId="Web-{04A7C39F-0CED-B468-1BCB-B5A120D52E92}" dt="2026-04-09T14:54:33.549" v="218" actId="14100"/>
      <pc:docMkLst>
        <pc:docMk/>
      </pc:docMkLst>
      <pc:sldChg chg="addSp delSp modSp">
        <pc:chgData name="Da Via Muñoz, Luna Carmen del Rosario" userId="S::luna.davia@junji.cl::8f8a0171-d2ff-48e5-a46c-bc44ddbdb481" providerId="AD" clId="Web-{04A7C39F-0CED-B468-1BCB-B5A120D52E92}" dt="2026-04-09T14:50:14.030" v="167" actId="1076"/>
        <pc:sldMkLst>
          <pc:docMk/>
          <pc:sldMk cId="0" sldId="256"/>
        </pc:sldMkLst>
        <pc:spChg chg="mod">
          <ac:chgData name="Da Via Muñoz, Luna Carmen del Rosario" userId="S::luna.davia@junji.cl::8f8a0171-d2ff-48e5-a46c-bc44ddbdb481" providerId="AD" clId="Web-{04A7C39F-0CED-B468-1BCB-B5A120D52E92}" dt="2026-04-09T14:50:08.452" v="166" actId="20577"/>
          <ac:spMkLst>
            <pc:docMk/>
            <pc:sldMk cId="0" sldId="256"/>
            <ac:spMk id="100" creationId="{00000000-0000-0000-0000-000000000000}"/>
          </ac:spMkLst>
        </pc:spChg>
        <pc:spChg chg="mod">
          <ac:chgData name="Da Via Muñoz, Luna Carmen del Rosario" userId="S::luna.davia@junji.cl::8f8a0171-d2ff-48e5-a46c-bc44ddbdb481" providerId="AD" clId="Web-{04A7C39F-0CED-B468-1BCB-B5A120D52E92}" dt="2026-04-09T14:50:14.030" v="167" actId="1076"/>
          <ac:spMkLst>
            <pc:docMk/>
            <pc:sldMk cId="0" sldId="256"/>
            <ac:spMk id="101" creationId="{00000000-0000-0000-0000-000000000000}"/>
          </ac:spMkLst>
        </pc:spChg>
        <pc:picChg chg="add del">
          <ac:chgData name="Da Via Muñoz, Luna Carmen del Rosario" userId="S::luna.davia@junji.cl::8f8a0171-d2ff-48e5-a46c-bc44ddbdb481" providerId="AD" clId="Web-{04A7C39F-0CED-B468-1BCB-B5A120D52E92}" dt="2026-04-09T14:47:01.459" v="60"/>
          <ac:picMkLst>
            <pc:docMk/>
            <pc:sldMk cId="0" sldId="256"/>
            <ac:picMk id="3" creationId="{10088C40-5FBE-8130-1657-DD4750C52899}"/>
          </ac:picMkLst>
        </pc:picChg>
      </pc:sldChg>
      <pc:sldChg chg="addSp modSp">
        <pc:chgData name="Da Via Muñoz, Luna Carmen del Rosario" userId="S::luna.davia@junji.cl::8f8a0171-d2ff-48e5-a46c-bc44ddbdb481" providerId="AD" clId="Web-{04A7C39F-0CED-B468-1BCB-B5A120D52E92}" dt="2026-04-09T14:54:33.549" v="218" actId="14100"/>
        <pc:sldMkLst>
          <pc:docMk/>
          <pc:sldMk cId="0" sldId="257"/>
        </pc:sldMkLst>
        <pc:spChg chg="add mod">
          <ac:chgData name="Da Via Muñoz, Luna Carmen del Rosario" userId="S::luna.davia@junji.cl::8f8a0171-d2ff-48e5-a46c-bc44ddbdb481" providerId="AD" clId="Web-{04A7C39F-0CED-B468-1BCB-B5A120D52E92}" dt="2026-04-09T14:54:33.549" v="218" actId="14100"/>
          <ac:spMkLst>
            <pc:docMk/>
            <pc:sldMk cId="0" sldId="257"/>
            <ac:spMk id="3" creationId="{63DCFF0C-2FC7-B98A-19BF-C2C97E8F10EA}"/>
          </ac:spMkLst>
        </pc:spChg>
        <pc:spChg chg="mod">
          <ac:chgData name="Da Via Muñoz, Luna Carmen del Rosario" userId="S::luna.davia@junji.cl::8f8a0171-d2ff-48e5-a46c-bc44ddbdb481" providerId="AD" clId="Web-{04A7C39F-0CED-B468-1BCB-B5A120D52E92}" dt="2026-04-09T14:52:12.147" v="186" actId="1076"/>
          <ac:spMkLst>
            <pc:docMk/>
            <pc:sldMk cId="0" sldId="257"/>
            <ac:spMk id="110" creationId="{00000000-0000-0000-0000-000000000000}"/>
          </ac:spMkLst>
        </pc:spChg>
        <pc:picChg chg="add mod">
          <ac:chgData name="Da Via Muñoz, Luna Carmen del Rosario" userId="S::luna.davia@junji.cl::8f8a0171-d2ff-48e5-a46c-bc44ddbdb481" providerId="AD" clId="Web-{04A7C39F-0CED-B468-1BCB-B5A120D52E92}" dt="2026-04-09T14:53:48.030" v="205" actId="1076"/>
          <ac:picMkLst>
            <pc:docMk/>
            <pc:sldMk cId="0" sldId="257"/>
            <ac:picMk id="2" creationId="{8DEAF3E9-73BE-D3FA-9C3F-A75A61EACA54}"/>
          </ac:picMkLst>
        </pc:picChg>
      </pc:sldChg>
    </pc:docChg>
  </pc:docChgLst>
  <pc:docChgLst>
    <pc:chgData name="Da Via Muñoz, Luna Carmen del Rosario" userId="S::luna.davia@junji.cl::8f8a0171-d2ff-48e5-a46c-bc44ddbdb481" providerId="AD" clId="Web-{BF753CD6-9A81-9491-6913-7421C6CB05D1}"/>
    <pc:docChg chg="addSld delSld modSld sldOrd">
      <pc:chgData name="Da Via Muñoz, Luna Carmen del Rosario" userId="S::luna.davia@junji.cl::8f8a0171-d2ff-48e5-a46c-bc44ddbdb481" providerId="AD" clId="Web-{BF753CD6-9A81-9491-6913-7421C6CB05D1}" dt="2026-04-09T16:48:57.922" v="1097" actId="1076"/>
      <pc:docMkLst>
        <pc:docMk/>
      </pc:docMkLst>
      <pc:sldChg chg="addSp delSp modSp">
        <pc:chgData name="Da Via Muñoz, Luna Carmen del Rosario" userId="S::luna.davia@junji.cl::8f8a0171-d2ff-48e5-a46c-bc44ddbdb481" providerId="AD" clId="Web-{BF753CD6-9A81-9491-6913-7421C6CB05D1}" dt="2026-04-09T15:43:38.029" v="688" actId="20577"/>
        <pc:sldMkLst>
          <pc:docMk/>
          <pc:sldMk cId="0" sldId="257"/>
        </pc:sldMkLst>
        <pc:spChg chg="mod">
          <ac:chgData name="Da Via Muñoz, Luna Carmen del Rosario" userId="S::luna.davia@junji.cl::8f8a0171-d2ff-48e5-a46c-bc44ddbdb481" providerId="AD" clId="Web-{BF753CD6-9A81-9491-6913-7421C6CB05D1}" dt="2026-04-09T15:15:54.571" v="264" actId="1076"/>
          <ac:spMkLst>
            <pc:docMk/>
            <pc:sldMk cId="0" sldId="257"/>
            <ac:spMk id="3" creationId="{63DCFF0C-2FC7-B98A-19BF-C2C97E8F10EA}"/>
          </ac:spMkLst>
        </pc:spChg>
        <pc:spChg chg="add">
          <ac:chgData name="Da Via Muñoz, Luna Carmen del Rosario" userId="S::luna.davia@junji.cl::8f8a0171-d2ff-48e5-a46c-bc44ddbdb481" providerId="AD" clId="Web-{BF753CD6-9A81-9491-6913-7421C6CB05D1}" dt="2026-04-09T14:59:16.550" v="11"/>
          <ac:spMkLst>
            <pc:docMk/>
            <pc:sldMk cId="0" sldId="257"/>
            <ac:spMk id="5" creationId="{731CF28D-0DC2-D183-C93F-071AEE4929CD}"/>
          </ac:spMkLst>
        </pc:spChg>
        <pc:spChg chg="add">
          <ac:chgData name="Da Via Muñoz, Luna Carmen del Rosario" userId="S::luna.davia@junji.cl::8f8a0171-d2ff-48e5-a46c-bc44ddbdb481" providerId="AD" clId="Web-{BF753CD6-9A81-9491-6913-7421C6CB05D1}" dt="2026-04-09T14:59:16.550" v="11"/>
          <ac:spMkLst>
            <pc:docMk/>
            <pc:sldMk cId="0" sldId="257"/>
            <ac:spMk id="6" creationId="{1505B416-B4C5-D294-2994-D0A889D8C554}"/>
          </ac:spMkLst>
        </pc:spChg>
        <pc:spChg chg="add mod">
          <ac:chgData name="Da Via Muñoz, Luna Carmen del Rosario" userId="S::luna.davia@junji.cl::8f8a0171-d2ff-48e5-a46c-bc44ddbdb481" providerId="AD" clId="Web-{BF753CD6-9A81-9491-6913-7421C6CB05D1}" dt="2026-04-09T15:09:53.612" v="179" actId="1076"/>
          <ac:spMkLst>
            <pc:docMk/>
            <pc:sldMk cId="0" sldId="257"/>
            <ac:spMk id="9" creationId="{15AE24EE-B044-FCA5-A0DC-80C990FD479E}"/>
          </ac:spMkLst>
        </pc:spChg>
        <pc:spChg chg="add">
          <ac:chgData name="Da Via Muñoz, Luna Carmen del Rosario" userId="S::luna.davia@junji.cl::8f8a0171-d2ff-48e5-a46c-bc44ddbdb481" providerId="AD" clId="Web-{BF753CD6-9A81-9491-6913-7421C6CB05D1}" dt="2026-04-09T14:59:16.550" v="11"/>
          <ac:spMkLst>
            <pc:docMk/>
            <pc:sldMk cId="0" sldId="257"/>
            <ac:spMk id="10" creationId="{6A950697-1190-EF84-5446-AE48C7117E72}"/>
          </ac:spMkLst>
        </pc:spChg>
        <pc:spChg chg="add">
          <ac:chgData name="Da Via Muñoz, Luna Carmen del Rosario" userId="S::luna.davia@junji.cl::8f8a0171-d2ff-48e5-a46c-bc44ddbdb481" providerId="AD" clId="Web-{BF753CD6-9A81-9491-6913-7421C6CB05D1}" dt="2026-04-09T14:59:16.550" v="11"/>
          <ac:spMkLst>
            <pc:docMk/>
            <pc:sldMk cId="0" sldId="257"/>
            <ac:spMk id="11" creationId="{CEA97CBF-031F-2E8E-7250-E46035DAE994}"/>
          </ac:spMkLst>
        </pc:spChg>
        <pc:spChg chg="add mod">
          <ac:chgData name="Da Via Muñoz, Luna Carmen del Rosario" userId="S::luna.davia@junji.cl::8f8a0171-d2ff-48e5-a46c-bc44ddbdb481" providerId="AD" clId="Web-{BF753CD6-9A81-9491-6913-7421C6CB05D1}" dt="2026-04-09T15:11:04.973" v="193" actId="20577"/>
          <ac:spMkLst>
            <pc:docMk/>
            <pc:sldMk cId="0" sldId="257"/>
            <ac:spMk id="12" creationId="{8B361ACE-F2E8-7746-8EC5-4A8046B23ED7}"/>
          </ac:spMkLst>
        </pc:spChg>
        <pc:spChg chg="add mod">
          <ac:chgData name="Da Via Muñoz, Luna Carmen del Rosario" userId="S::luna.davia@junji.cl::8f8a0171-d2ff-48e5-a46c-bc44ddbdb481" providerId="AD" clId="Web-{BF753CD6-9A81-9491-6913-7421C6CB05D1}" dt="2026-04-09T15:00:19.566" v="23" actId="20577"/>
          <ac:spMkLst>
            <pc:docMk/>
            <pc:sldMk cId="0" sldId="257"/>
            <ac:spMk id="13" creationId="{D0A4EC25-DEC6-D6CB-8802-3CACB7A2A30E}"/>
          </ac:spMkLst>
        </pc:spChg>
        <pc:spChg chg="mod">
          <ac:chgData name="Da Via Muñoz, Luna Carmen del Rosario" userId="S::luna.davia@junji.cl::8f8a0171-d2ff-48e5-a46c-bc44ddbdb481" providerId="AD" clId="Web-{BF753CD6-9A81-9491-6913-7421C6CB05D1}" dt="2026-04-09T15:09:45.924" v="177" actId="1076"/>
          <ac:spMkLst>
            <pc:docMk/>
            <pc:sldMk cId="0" sldId="257"/>
            <ac:spMk id="61" creationId="{C52CF13F-8EDD-0A68-3F34-3B90C2895DA1}"/>
          </ac:spMkLst>
        </pc:spChg>
        <pc:spChg chg="add mod">
          <ac:chgData name="Da Via Muñoz, Luna Carmen del Rosario" userId="S::luna.davia@junji.cl::8f8a0171-d2ff-48e5-a46c-bc44ddbdb481" providerId="AD" clId="Web-{BF753CD6-9A81-9491-6913-7421C6CB05D1}" dt="2026-04-09T15:15:27.180" v="253" actId="1076"/>
          <ac:spMkLst>
            <pc:docMk/>
            <pc:sldMk cId="0" sldId="257"/>
            <ac:spMk id="62" creationId="{8FF36E32-0FB4-E6A8-6145-DF4396E305B3}"/>
          </ac:spMkLst>
        </pc:spChg>
        <pc:spChg chg="mod topLvl">
          <ac:chgData name="Da Via Muñoz, Luna Carmen del Rosario" userId="S::luna.davia@junji.cl::8f8a0171-d2ff-48e5-a46c-bc44ddbdb481" providerId="AD" clId="Web-{BF753CD6-9A81-9491-6913-7421C6CB05D1}" dt="2026-04-09T15:13:43.647" v="227" actId="1076"/>
          <ac:spMkLst>
            <pc:docMk/>
            <pc:sldMk cId="0" sldId="257"/>
            <ac:spMk id="64" creationId="{2AAA154F-9975-FAFA-8D2A-DCA89A379DEB}"/>
          </ac:spMkLst>
        </pc:spChg>
        <pc:spChg chg="add">
          <ac:chgData name="Da Via Muñoz, Luna Carmen del Rosario" userId="S::luna.davia@junji.cl::8f8a0171-d2ff-48e5-a46c-bc44ddbdb481" providerId="AD" clId="Web-{BF753CD6-9A81-9491-6913-7421C6CB05D1}" dt="2026-04-09T15:02:43.203" v="80"/>
          <ac:spMkLst>
            <pc:docMk/>
            <pc:sldMk cId="0" sldId="257"/>
            <ac:spMk id="67" creationId="{7394D7B5-2BBD-E8E5-E3C8-84A7A95C794A}"/>
          </ac:spMkLst>
        </pc:spChg>
        <pc:spChg chg="add mod">
          <ac:chgData name="Da Via Muñoz, Luna Carmen del Rosario" userId="S::luna.davia@junji.cl::8f8a0171-d2ff-48e5-a46c-bc44ddbdb481" providerId="AD" clId="Web-{BF753CD6-9A81-9491-6913-7421C6CB05D1}" dt="2026-04-09T15:10:54.488" v="192" actId="1076"/>
          <ac:spMkLst>
            <pc:docMk/>
            <pc:sldMk cId="0" sldId="257"/>
            <ac:spMk id="68" creationId="{A811D0BF-D9C6-967B-A35C-1237E0660F57}"/>
          </ac:spMkLst>
        </pc:spChg>
        <pc:spChg chg="add mod">
          <ac:chgData name="Da Via Muñoz, Luna Carmen del Rosario" userId="S::luna.davia@junji.cl::8f8a0171-d2ff-48e5-a46c-bc44ddbdb481" providerId="AD" clId="Web-{BF753CD6-9A81-9491-6913-7421C6CB05D1}" dt="2026-04-09T15:12:40.709" v="219" actId="1076"/>
          <ac:spMkLst>
            <pc:docMk/>
            <pc:sldMk cId="0" sldId="257"/>
            <ac:spMk id="70" creationId="{6CAF59C2-D013-3EEA-12D3-5D542B4BEEC1}"/>
          </ac:spMkLst>
        </pc:spChg>
        <pc:spChg chg="mod">
          <ac:chgData name="Da Via Muñoz, Luna Carmen del Rosario" userId="S::luna.davia@junji.cl::8f8a0171-d2ff-48e5-a46c-bc44ddbdb481" providerId="AD" clId="Web-{BF753CD6-9A81-9491-6913-7421C6CB05D1}" dt="2026-04-09T15:11:06.176" v="194" actId="20577"/>
          <ac:spMkLst>
            <pc:docMk/>
            <pc:sldMk cId="0" sldId="257"/>
            <ac:spMk id="72" creationId="{A139FE5D-A27A-4554-5AFC-0DE8B18B053F}"/>
          </ac:spMkLst>
        </pc:spChg>
        <pc:spChg chg="add mod">
          <ac:chgData name="Da Via Muñoz, Luna Carmen del Rosario" userId="S::luna.davia@junji.cl::8f8a0171-d2ff-48e5-a46c-bc44ddbdb481" providerId="AD" clId="Web-{BF753CD6-9A81-9491-6913-7421C6CB05D1}" dt="2026-04-09T15:03:29.409" v="100" actId="20577"/>
          <ac:spMkLst>
            <pc:docMk/>
            <pc:sldMk cId="0" sldId="257"/>
            <ac:spMk id="73" creationId="{ABFCBF72-772E-D77C-59E3-035689D9B9BB}"/>
          </ac:spMkLst>
        </pc:spChg>
        <pc:spChg chg="mod">
          <ac:chgData name="Da Via Muñoz, Luna Carmen del Rosario" userId="S::luna.davia@junji.cl::8f8a0171-d2ff-48e5-a46c-bc44ddbdb481" providerId="AD" clId="Web-{BF753CD6-9A81-9491-6913-7421C6CB05D1}" dt="2026-04-09T15:12:22.677" v="217" actId="1076"/>
          <ac:spMkLst>
            <pc:docMk/>
            <pc:sldMk cId="0" sldId="257"/>
            <ac:spMk id="84" creationId="{737B6741-3D7E-7BC3-55B5-B31DF0DBB480}"/>
          </ac:spMkLst>
        </pc:spChg>
        <pc:spChg chg="add mod">
          <ac:chgData name="Da Via Muñoz, Luna Carmen del Rosario" userId="S::luna.davia@junji.cl::8f8a0171-d2ff-48e5-a46c-bc44ddbdb481" providerId="AD" clId="Web-{BF753CD6-9A81-9491-6913-7421C6CB05D1}" dt="2026-04-09T15:14:16.492" v="238" actId="14100"/>
          <ac:spMkLst>
            <pc:docMk/>
            <pc:sldMk cId="0" sldId="257"/>
            <ac:spMk id="87" creationId="{EE34FAE6-276C-8F6A-6E11-405A2DFECF8B}"/>
          </ac:spMkLst>
        </pc:spChg>
        <pc:spChg chg="add">
          <ac:chgData name="Da Via Muñoz, Luna Carmen del Rosario" userId="S::luna.davia@junji.cl::8f8a0171-d2ff-48e5-a46c-bc44ddbdb481" providerId="AD" clId="Web-{BF753CD6-9A81-9491-6913-7421C6CB05D1}" dt="2026-04-09T15:09:22.049" v="170"/>
          <ac:spMkLst>
            <pc:docMk/>
            <pc:sldMk cId="0" sldId="257"/>
            <ac:spMk id="89" creationId="{53B60354-B256-3C3D-F898-B3425F4DBA6A}"/>
          </ac:spMkLst>
        </pc:spChg>
        <pc:spChg chg="add">
          <ac:chgData name="Da Via Muñoz, Luna Carmen del Rosario" userId="S::luna.davia@junji.cl::8f8a0171-d2ff-48e5-a46c-bc44ddbdb481" providerId="AD" clId="Web-{BF753CD6-9A81-9491-6913-7421C6CB05D1}" dt="2026-04-09T15:09:22.049" v="170"/>
          <ac:spMkLst>
            <pc:docMk/>
            <pc:sldMk cId="0" sldId="257"/>
            <ac:spMk id="90" creationId="{A4BB6B38-976E-E98C-5F6D-7157A205BBE7}"/>
          </ac:spMkLst>
        </pc:spChg>
        <pc:spChg chg="mod">
          <ac:chgData name="Da Via Muñoz, Luna Carmen del Rosario" userId="S::luna.davia@junji.cl::8f8a0171-d2ff-48e5-a46c-bc44ddbdb481" providerId="AD" clId="Web-{BF753CD6-9A81-9491-6913-7421C6CB05D1}" dt="2026-04-09T15:43:38.029" v="688" actId="20577"/>
          <ac:spMkLst>
            <pc:docMk/>
            <pc:sldMk cId="0" sldId="257"/>
            <ac:spMk id="110" creationId="{00000000-0000-0000-0000-000000000000}"/>
          </ac:spMkLst>
        </pc:spChg>
        <pc:grpChg chg="add mod">
          <ac:chgData name="Da Via Muñoz, Luna Carmen del Rosario" userId="S::luna.davia@junji.cl::8f8a0171-d2ff-48e5-a46c-bc44ddbdb481" providerId="AD" clId="Web-{BF753CD6-9A81-9491-6913-7421C6CB05D1}" dt="2026-04-09T15:14:38.258" v="242" actId="1076"/>
          <ac:grpSpMkLst>
            <pc:docMk/>
            <pc:sldMk cId="0" sldId="257"/>
            <ac:grpSpMk id="4" creationId="{120EE621-6AF8-DC26-F432-5815A2C4D076}"/>
          </ac:grpSpMkLst>
        </pc:grpChg>
        <pc:grpChg chg="add">
          <ac:chgData name="Da Via Muñoz, Luna Carmen del Rosario" userId="S::luna.davia@junji.cl::8f8a0171-d2ff-48e5-a46c-bc44ddbdb481" providerId="AD" clId="Web-{BF753CD6-9A81-9491-6913-7421C6CB05D1}" dt="2026-04-09T14:59:16.550" v="11"/>
          <ac:grpSpMkLst>
            <pc:docMk/>
            <pc:sldMk cId="0" sldId="257"/>
            <ac:grpSpMk id="7" creationId="{8F0B6A38-C602-012C-0028-9B2A99199736}"/>
          </ac:grpSpMkLst>
        </pc:grpChg>
        <pc:grpChg chg="add">
          <ac:chgData name="Da Via Muñoz, Luna Carmen del Rosario" userId="S::luna.davia@junji.cl::8f8a0171-d2ff-48e5-a46c-bc44ddbdb481" providerId="AD" clId="Web-{BF753CD6-9A81-9491-6913-7421C6CB05D1}" dt="2026-04-09T14:59:16.550" v="11"/>
          <ac:grpSpMkLst>
            <pc:docMk/>
            <pc:sldMk cId="0" sldId="257"/>
            <ac:grpSpMk id="8" creationId="{5DF0228A-DF98-EF4E-C6C4-B9ED89741E71}"/>
          </ac:grpSpMkLst>
        </pc:grpChg>
        <pc:grpChg chg="mod">
          <ac:chgData name="Da Via Muñoz, Luna Carmen del Rosario" userId="S::luna.davia@junji.cl::8f8a0171-d2ff-48e5-a46c-bc44ddbdb481" providerId="AD" clId="Web-{BF753CD6-9A81-9491-6913-7421C6CB05D1}" dt="2026-04-09T15:12:13.411" v="214" actId="1076"/>
          <ac:grpSpMkLst>
            <pc:docMk/>
            <pc:sldMk cId="0" sldId="257"/>
            <ac:grpSpMk id="59" creationId="{0F076960-27BA-5453-B101-27ABAE3926F1}"/>
          </ac:grpSpMkLst>
        </pc:grpChg>
        <pc:grpChg chg="mod">
          <ac:chgData name="Da Via Muñoz, Luna Carmen del Rosario" userId="S::luna.davia@junji.cl::8f8a0171-d2ff-48e5-a46c-bc44ddbdb481" providerId="AD" clId="Web-{BF753CD6-9A81-9491-6913-7421C6CB05D1}" dt="2026-04-09T15:15:30.821" v="254" actId="1076"/>
          <ac:grpSpMkLst>
            <pc:docMk/>
            <pc:sldMk cId="0" sldId="257"/>
            <ac:grpSpMk id="60" creationId="{F059C881-8068-D7AA-09F5-8D173805091F}"/>
          </ac:grpSpMkLst>
        </pc:grpChg>
        <pc:grpChg chg="add mod">
          <ac:chgData name="Da Via Muñoz, Luna Carmen del Rosario" userId="S::luna.davia@junji.cl::8f8a0171-d2ff-48e5-a46c-bc44ddbdb481" providerId="AD" clId="Web-{BF753CD6-9A81-9491-6913-7421C6CB05D1}" dt="2026-04-09T15:14:15.710" v="237" actId="14100"/>
          <ac:grpSpMkLst>
            <pc:docMk/>
            <pc:sldMk cId="0" sldId="257"/>
            <ac:grpSpMk id="80" creationId="{36CA110A-CD81-7EE4-D1C4-A975EB44AA39}"/>
          </ac:grpSpMkLst>
        </pc:grpChg>
        <pc:grpChg chg="add mod">
          <ac:chgData name="Da Via Muñoz, Luna Carmen del Rosario" userId="S::luna.davia@junji.cl::8f8a0171-d2ff-48e5-a46c-bc44ddbdb481" providerId="AD" clId="Web-{BF753CD6-9A81-9491-6913-7421C6CB05D1}" dt="2026-04-09T15:14:10.960" v="235" actId="1076"/>
          <ac:grpSpMkLst>
            <pc:docMk/>
            <pc:sldMk cId="0" sldId="257"/>
            <ac:grpSpMk id="88" creationId="{BE99DFA1-757E-61C2-0C92-22E4069F0D31}"/>
          </ac:grpSpMkLst>
        </pc:grpChg>
        <pc:picChg chg="mod">
          <ac:chgData name="Da Via Muñoz, Luna Carmen del Rosario" userId="S::luna.davia@junji.cl::8f8a0171-d2ff-48e5-a46c-bc44ddbdb481" providerId="AD" clId="Web-{BF753CD6-9A81-9491-6913-7421C6CB05D1}" dt="2026-04-09T15:15:54.555" v="263" actId="1076"/>
          <ac:picMkLst>
            <pc:docMk/>
            <pc:sldMk cId="0" sldId="257"/>
            <ac:picMk id="2" creationId="{8DEAF3E9-73BE-D3FA-9C3F-A75A61EACA54}"/>
          </ac:picMkLst>
        </pc:picChg>
      </pc:sldChg>
      <pc:sldChg chg="addSp delSp modSp">
        <pc:chgData name="Da Via Muñoz, Luna Carmen del Rosario" userId="S::luna.davia@junji.cl::8f8a0171-d2ff-48e5-a46c-bc44ddbdb481" providerId="AD" clId="Web-{BF753CD6-9A81-9491-6913-7421C6CB05D1}" dt="2026-04-09T15:36:31.620" v="603" actId="1076"/>
        <pc:sldMkLst>
          <pc:docMk/>
          <pc:sldMk cId="0" sldId="259"/>
        </pc:sldMkLst>
        <pc:spChg chg="add mod">
          <ac:chgData name="Da Via Muñoz, Luna Carmen del Rosario" userId="S::luna.davia@junji.cl::8f8a0171-d2ff-48e5-a46c-bc44ddbdb481" providerId="AD" clId="Web-{BF753CD6-9A81-9491-6913-7421C6CB05D1}" dt="2026-04-09T15:35:12.941" v="582" actId="1076"/>
          <ac:spMkLst>
            <pc:docMk/>
            <pc:sldMk cId="0" sldId="259"/>
            <ac:spMk id="26" creationId="{5AB16CA5-0DB5-98C3-3728-4EF2738BAFB4}"/>
          </ac:spMkLst>
        </pc:spChg>
        <pc:spChg chg="add mod">
          <ac:chgData name="Da Via Muñoz, Luna Carmen del Rosario" userId="S::luna.davia@junji.cl::8f8a0171-d2ff-48e5-a46c-bc44ddbdb481" providerId="AD" clId="Web-{BF753CD6-9A81-9491-6913-7421C6CB05D1}" dt="2026-04-09T15:35:12.956" v="583" actId="1076"/>
          <ac:spMkLst>
            <pc:docMk/>
            <pc:sldMk cId="0" sldId="259"/>
            <ac:spMk id="30" creationId="{44FF5F19-A50D-656E-190D-3CF9A8DEC142}"/>
          </ac:spMkLst>
        </pc:spChg>
        <pc:spChg chg="mod">
          <ac:chgData name="Da Via Muñoz, Luna Carmen del Rosario" userId="S::luna.davia@junji.cl::8f8a0171-d2ff-48e5-a46c-bc44ddbdb481" providerId="AD" clId="Web-{BF753CD6-9A81-9491-6913-7421C6CB05D1}" dt="2026-04-09T15:21:47.904" v="348" actId="1076"/>
          <ac:spMkLst>
            <pc:docMk/>
            <pc:sldMk cId="0" sldId="259"/>
            <ac:spMk id="126" creationId="{00000000-0000-0000-0000-000000000000}"/>
          </ac:spMkLst>
        </pc:spChg>
        <pc:picChg chg="add mod">
          <ac:chgData name="Da Via Muñoz, Luna Carmen del Rosario" userId="S::luna.davia@junji.cl::8f8a0171-d2ff-48e5-a46c-bc44ddbdb481" providerId="AD" clId="Web-{BF753CD6-9A81-9491-6913-7421C6CB05D1}" dt="2026-04-09T15:35:38.428" v="595" actId="1076"/>
          <ac:picMkLst>
            <pc:docMk/>
            <pc:sldMk cId="0" sldId="259"/>
            <ac:picMk id="16" creationId="{516BF163-3E22-13F4-3CA9-8A78737CD4B8}"/>
          </ac:picMkLst>
        </pc:picChg>
        <pc:picChg chg="add mod">
          <ac:chgData name="Da Via Muñoz, Luna Carmen del Rosario" userId="S::luna.davia@junji.cl::8f8a0171-d2ff-48e5-a46c-bc44ddbdb481" providerId="AD" clId="Web-{BF753CD6-9A81-9491-6913-7421C6CB05D1}" dt="2026-04-09T15:35:12.925" v="580" actId="1076"/>
          <ac:picMkLst>
            <pc:docMk/>
            <pc:sldMk cId="0" sldId="259"/>
            <ac:picMk id="22" creationId="{FD6CBEB8-F679-A57F-2664-DF92A7CC5BFC}"/>
          </ac:picMkLst>
        </pc:picChg>
        <pc:picChg chg="add mod">
          <ac:chgData name="Da Via Muñoz, Luna Carmen del Rosario" userId="S::luna.davia@junji.cl::8f8a0171-d2ff-48e5-a46c-bc44ddbdb481" providerId="AD" clId="Web-{BF753CD6-9A81-9491-6913-7421C6CB05D1}" dt="2026-04-09T15:35:21.145" v="590" actId="1076"/>
          <ac:picMkLst>
            <pc:docMk/>
            <pc:sldMk cId="0" sldId="259"/>
            <ac:picMk id="28" creationId="{36890176-0651-6F49-61A0-27F2600FBB10}"/>
          </ac:picMkLst>
        </pc:picChg>
        <pc:picChg chg="add mod">
          <ac:chgData name="Da Via Muñoz, Luna Carmen del Rosario" userId="S::luna.davia@junji.cl::8f8a0171-d2ff-48e5-a46c-bc44ddbdb481" providerId="AD" clId="Web-{BF753CD6-9A81-9491-6913-7421C6CB05D1}" dt="2026-04-09T15:35:12.956" v="584" actId="1076"/>
          <ac:picMkLst>
            <pc:docMk/>
            <pc:sldMk cId="0" sldId="259"/>
            <ac:picMk id="31" creationId="{0BA9EAC6-4F69-9874-DB91-F1FE1D9EBD5D}"/>
          </ac:picMkLst>
        </pc:picChg>
        <pc:picChg chg="add mod">
          <ac:chgData name="Da Via Muñoz, Luna Carmen del Rosario" userId="S::luna.davia@junji.cl::8f8a0171-d2ff-48e5-a46c-bc44ddbdb481" providerId="AD" clId="Web-{BF753CD6-9A81-9491-6913-7421C6CB05D1}" dt="2026-04-09T15:35:12.972" v="585" actId="1076"/>
          <ac:picMkLst>
            <pc:docMk/>
            <pc:sldMk cId="0" sldId="259"/>
            <ac:picMk id="32" creationId="{5CC99AC0-67EA-2569-9575-703A35EE6D6E}"/>
          </ac:picMkLst>
        </pc:picChg>
      </pc:sldChg>
      <pc:sldChg chg="addSp delSp modSp add replId">
        <pc:chgData name="Da Via Muñoz, Luna Carmen del Rosario" userId="S::luna.davia@junji.cl::8f8a0171-d2ff-48e5-a46c-bc44ddbdb481" providerId="AD" clId="Web-{BF753CD6-9A81-9491-6913-7421C6CB05D1}" dt="2026-04-09T16:48:57.922" v="1097" actId="1076"/>
        <pc:sldMkLst>
          <pc:docMk/>
          <pc:sldMk cId="884182677" sldId="265"/>
        </pc:sldMkLst>
        <pc:spChg chg="add mod">
          <ac:chgData name="Da Via Muñoz, Luna Carmen del Rosario" userId="S::luna.davia@junji.cl::8f8a0171-d2ff-48e5-a46c-bc44ddbdb481" providerId="AD" clId="Web-{BF753CD6-9A81-9491-6913-7421C6CB05D1}" dt="2026-04-09T16:31:25.525" v="943" actId="14100"/>
          <ac:spMkLst>
            <pc:docMk/>
            <pc:sldMk cId="884182677" sldId="265"/>
            <ac:spMk id="3" creationId="{4361C790-08B3-FA77-6128-DBADF55471A6}"/>
          </ac:spMkLst>
        </pc:spChg>
        <pc:spChg chg="add mod">
          <ac:chgData name="Da Via Muñoz, Luna Carmen del Rosario" userId="S::luna.davia@junji.cl::8f8a0171-d2ff-48e5-a46c-bc44ddbdb481" providerId="AD" clId="Web-{BF753CD6-9A81-9491-6913-7421C6CB05D1}" dt="2026-04-09T16:31:43.885" v="954" actId="1076"/>
          <ac:spMkLst>
            <pc:docMk/>
            <pc:sldMk cId="884182677" sldId="265"/>
            <ac:spMk id="5" creationId="{E31F19D0-F5FE-57B5-6BDB-AC3A6E37BD4A}"/>
          </ac:spMkLst>
        </pc:spChg>
        <pc:spChg chg="add mod">
          <ac:chgData name="Da Via Muñoz, Luna Carmen del Rosario" userId="S::luna.davia@junji.cl::8f8a0171-d2ff-48e5-a46c-bc44ddbdb481" providerId="AD" clId="Web-{BF753CD6-9A81-9491-6913-7421C6CB05D1}" dt="2026-04-09T16:31:57.793" v="957" actId="1076"/>
          <ac:spMkLst>
            <pc:docMk/>
            <pc:sldMk cId="884182677" sldId="265"/>
            <ac:spMk id="6" creationId="{7AD04BD4-4DA7-7D6A-7C81-4A2D2355AAD6}"/>
          </ac:spMkLst>
        </pc:spChg>
        <pc:spChg chg="add mod">
          <ac:chgData name="Da Via Muñoz, Luna Carmen del Rosario" userId="S::luna.davia@junji.cl::8f8a0171-d2ff-48e5-a46c-bc44ddbdb481" providerId="AD" clId="Web-{BF753CD6-9A81-9491-6913-7421C6CB05D1}" dt="2026-04-09T16:31:48.589" v="955" actId="1076"/>
          <ac:spMkLst>
            <pc:docMk/>
            <pc:sldMk cId="884182677" sldId="265"/>
            <ac:spMk id="7" creationId="{779E6E7B-AF94-5802-B0B5-407371EB1276}"/>
          </ac:spMkLst>
        </pc:spChg>
        <pc:spChg chg="add mod">
          <ac:chgData name="Da Via Muñoz, Luna Carmen del Rosario" userId="S::luna.davia@junji.cl::8f8a0171-d2ff-48e5-a46c-bc44ddbdb481" providerId="AD" clId="Web-{BF753CD6-9A81-9491-6913-7421C6CB05D1}" dt="2026-04-09T16:34:29.797" v="1026" actId="1076"/>
          <ac:spMkLst>
            <pc:docMk/>
            <pc:sldMk cId="884182677" sldId="265"/>
            <ac:spMk id="15" creationId="{31135C51-9EEB-FD36-446D-01DCC6303619}"/>
          </ac:spMkLst>
        </pc:spChg>
        <pc:spChg chg="add mod">
          <ac:chgData name="Da Via Muñoz, Luna Carmen del Rosario" userId="S::luna.davia@junji.cl::8f8a0171-d2ff-48e5-a46c-bc44ddbdb481" providerId="AD" clId="Web-{BF753CD6-9A81-9491-6913-7421C6CB05D1}" dt="2026-04-09T16:34:29.813" v="1027" actId="1076"/>
          <ac:spMkLst>
            <pc:docMk/>
            <pc:sldMk cId="884182677" sldId="265"/>
            <ac:spMk id="16" creationId="{D6C592A1-935E-8069-CE6A-8D0A15568942}"/>
          </ac:spMkLst>
        </pc:spChg>
        <pc:spChg chg="add mod">
          <ac:chgData name="Da Via Muñoz, Luna Carmen del Rosario" userId="S::luna.davia@junji.cl::8f8a0171-d2ff-48e5-a46c-bc44ddbdb481" providerId="AD" clId="Web-{BF753CD6-9A81-9491-6913-7421C6CB05D1}" dt="2026-04-09T16:34:29.813" v="1028" actId="1076"/>
          <ac:spMkLst>
            <pc:docMk/>
            <pc:sldMk cId="884182677" sldId="265"/>
            <ac:spMk id="17" creationId="{12008F91-3C55-2F72-DD1B-5941CB87E4F5}"/>
          </ac:spMkLst>
        </pc:spChg>
        <pc:spChg chg="add mod">
          <ac:chgData name="Da Via Muñoz, Luna Carmen del Rosario" userId="S::luna.davia@junji.cl::8f8a0171-d2ff-48e5-a46c-bc44ddbdb481" providerId="AD" clId="Web-{BF753CD6-9A81-9491-6913-7421C6CB05D1}" dt="2026-04-09T16:34:29.813" v="1029" actId="1076"/>
          <ac:spMkLst>
            <pc:docMk/>
            <pc:sldMk cId="884182677" sldId="265"/>
            <ac:spMk id="18" creationId="{E410A727-D59D-E869-9FD1-CF39F1374D9B}"/>
          </ac:spMkLst>
        </pc:spChg>
        <pc:spChg chg="add mod">
          <ac:chgData name="Da Via Muñoz, Luna Carmen del Rosario" userId="S::luna.davia@junji.cl::8f8a0171-d2ff-48e5-a46c-bc44ddbdb481" providerId="AD" clId="Web-{BF753CD6-9A81-9491-6913-7421C6CB05D1}" dt="2026-04-09T16:34:34.782" v="1031" actId="1076"/>
          <ac:spMkLst>
            <pc:docMk/>
            <pc:sldMk cId="884182677" sldId="265"/>
            <ac:spMk id="20" creationId="{92503641-4ECD-86AB-8144-760FCDC03E60}"/>
          </ac:spMkLst>
        </pc:spChg>
        <pc:spChg chg="add mod">
          <ac:chgData name="Da Via Muñoz, Luna Carmen del Rosario" userId="S::luna.davia@junji.cl::8f8a0171-d2ff-48e5-a46c-bc44ddbdb481" providerId="AD" clId="Web-{BF753CD6-9A81-9491-6913-7421C6CB05D1}" dt="2026-04-09T16:34:39.283" v="1033" actId="1076"/>
          <ac:spMkLst>
            <pc:docMk/>
            <pc:sldMk cId="884182677" sldId="265"/>
            <ac:spMk id="21" creationId="{AB301F43-16D3-2C13-374F-550C29A0A5EE}"/>
          </ac:spMkLst>
        </pc:spChg>
        <pc:spChg chg="add mod">
          <ac:chgData name="Da Via Muñoz, Luna Carmen del Rosario" userId="S::luna.davia@junji.cl::8f8a0171-d2ff-48e5-a46c-bc44ddbdb481" providerId="AD" clId="Web-{BF753CD6-9A81-9491-6913-7421C6CB05D1}" dt="2026-04-09T16:34:37.220" v="1032" actId="1076"/>
          <ac:spMkLst>
            <pc:docMk/>
            <pc:sldMk cId="884182677" sldId="265"/>
            <ac:spMk id="22" creationId="{082BCD1B-8BBD-2E70-CD9E-D1684E5C8351}"/>
          </ac:spMkLst>
        </pc:spChg>
        <pc:spChg chg="add mod">
          <ac:chgData name="Da Via Muñoz, Luna Carmen del Rosario" userId="S::luna.davia@junji.cl::8f8a0171-d2ff-48e5-a46c-bc44ddbdb481" providerId="AD" clId="Web-{BF753CD6-9A81-9491-6913-7421C6CB05D1}" dt="2026-04-09T16:39:55.395" v="1072" actId="1076"/>
          <ac:spMkLst>
            <pc:docMk/>
            <pc:sldMk cId="884182677" sldId="265"/>
            <ac:spMk id="29" creationId="{CBC67880-B856-12EA-D516-3E5A478DA44E}"/>
          </ac:spMkLst>
        </pc:spChg>
        <pc:spChg chg="add mod">
          <ac:chgData name="Da Via Muñoz, Luna Carmen del Rosario" userId="S::luna.davia@junji.cl::8f8a0171-d2ff-48e5-a46c-bc44ddbdb481" providerId="AD" clId="Web-{BF753CD6-9A81-9491-6913-7421C6CB05D1}" dt="2026-04-09T16:40:59.381" v="1075" actId="1076"/>
          <ac:spMkLst>
            <pc:docMk/>
            <pc:sldMk cId="884182677" sldId="265"/>
            <ac:spMk id="30" creationId="{C806E3D6-B864-7360-3516-3317206E9290}"/>
          </ac:spMkLst>
        </pc:spChg>
        <pc:spChg chg="add mod">
          <ac:chgData name="Da Via Muñoz, Luna Carmen del Rosario" userId="S::luna.davia@junji.cl::8f8a0171-d2ff-48e5-a46c-bc44ddbdb481" providerId="AD" clId="Web-{BF753CD6-9A81-9491-6913-7421C6CB05D1}" dt="2026-04-09T16:47:57.733" v="1083" actId="14100"/>
          <ac:spMkLst>
            <pc:docMk/>
            <pc:sldMk cId="884182677" sldId="265"/>
            <ac:spMk id="31" creationId="{C4B3D9E9-F683-0C3E-D2FC-3CDE6968075C}"/>
          </ac:spMkLst>
        </pc:spChg>
        <pc:spChg chg="add mod">
          <ac:chgData name="Da Via Muñoz, Luna Carmen del Rosario" userId="S::luna.davia@junji.cl::8f8a0171-d2ff-48e5-a46c-bc44ddbdb481" providerId="AD" clId="Web-{BF753CD6-9A81-9491-6913-7421C6CB05D1}" dt="2026-04-09T16:48:00.952" v="1084" actId="14100"/>
          <ac:spMkLst>
            <pc:docMk/>
            <pc:sldMk cId="884182677" sldId="265"/>
            <ac:spMk id="32" creationId="{DF1848BC-119B-72F7-8EB2-E2B6C60B4AA7}"/>
          </ac:spMkLst>
        </pc:spChg>
        <pc:spChg chg="add mod">
          <ac:chgData name="Da Via Muñoz, Luna Carmen del Rosario" userId="S::luna.davia@junji.cl::8f8a0171-d2ff-48e5-a46c-bc44ddbdb481" providerId="AD" clId="Web-{BF753CD6-9A81-9491-6913-7421C6CB05D1}" dt="2026-04-09T16:48:31.530" v="1089" actId="1076"/>
          <ac:spMkLst>
            <pc:docMk/>
            <pc:sldMk cId="884182677" sldId="265"/>
            <ac:spMk id="34" creationId="{CE8D0673-868F-725B-9FBB-D087347CF8EF}"/>
          </ac:spMkLst>
        </pc:spChg>
        <pc:spChg chg="add mod">
          <ac:chgData name="Da Via Muñoz, Luna Carmen del Rosario" userId="S::luna.davia@junji.cl::8f8a0171-d2ff-48e5-a46c-bc44ddbdb481" providerId="AD" clId="Web-{BF753CD6-9A81-9491-6913-7421C6CB05D1}" dt="2026-04-09T16:48:36.233" v="1091" actId="1076"/>
          <ac:spMkLst>
            <pc:docMk/>
            <pc:sldMk cId="884182677" sldId="265"/>
            <ac:spMk id="35" creationId="{8C370CE1-39F0-D04E-BFB9-B0B1720557C8}"/>
          </ac:spMkLst>
        </pc:spChg>
        <pc:spChg chg="add mod">
          <ac:chgData name="Da Via Muñoz, Luna Carmen del Rosario" userId="S::luna.davia@junji.cl::8f8a0171-d2ff-48e5-a46c-bc44ddbdb481" providerId="AD" clId="Web-{BF753CD6-9A81-9491-6913-7421C6CB05D1}" dt="2026-04-09T16:48:42.421" v="1093" actId="1076"/>
          <ac:spMkLst>
            <pc:docMk/>
            <pc:sldMk cId="884182677" sldId="265"/>
            <ac:spMk id="36" creationId="{99AB2FFD-018D-FF82-82A2-5AD925B6A79F}"/>
          </ac:spMkLst>
        </pc:spChg>
        <pc:spChg chg="mod">
          <ac:chgData name="Da Via Muñoz, Luna Carmen del Rosario" userId="S::luna.davia@junji.cl::8f8a0171-d2ff-48e5-a46c-bc44ddbdb481" providerId="AD" clId="Web-{BF753CD6-9A81-9491-6913-7421C6CB05D1}" dt="2026-04-09T16:29:53.009" v="937" actId="14100"/>
          <ac:spMkLst>
            <pc:docMk/>
            <pc:sldMk cId="884182677" sldId="265"/>
            <ac:spMk id="142" creationId="{64411A29-A8CA-9E4F-E80A-506C973C05AA}"/>
          </ac:spMkLst>
        </pc:spChg>
        <pc:picChg chg="add mod">
          <ac:chgData name="Da Via Muñoz, Luna Carmen del Rosario" userId="S::luna.davia@junji.cl::8f8a0171-d2ff-48e5-a46c-bc44ddbdb481" providerId="AD" clId="Web-{BF753CD6-9A81-9491-6913-7421C6CB05D1}" dt="2026-04-09T16:38:26.141" v="1045" actId="1076"/>
          <ac:picMkLst>
            <pc:docMk/>
            <pc:sldMk cId="884182677" sldId="265"/>
            <ac:picMk id="28" creationId="{952F3274-2DCF-3162-B411-42924E76AE4E}"/>
          </ac:picMkLst>
        </pc:picChg>
      </pc:sldChg>
      <pc:sldChg chg="add replId">
        <pc:chgData name="Da Via Muñoz, Luna Carmen del Rosario" userId="S::luna.davia@junji.cl::8f8a0171-d2ff-48e5-a46c-bc44ddbdb481" providerId="AD" clId="Web-{BF753CD6-9A81-9491-6913-7421C6CB05D1}" dt="2026-04-09T16:06:02.292" v="828"/>
        <pc:sldMkLst>
          <pc:docMk/>
          <pc:sldMk cId="3835891567" sldId="266"/>
        </pc:sldMkLst>
      </pc:sldChg>
    </pc:docChg>
  </pc:docChgLst>
  <pc:docChgLst>
    <pc:chgData name="Da Via Muñoz, Luna Carmen del Rosario" userId="S::luna.davia@junji.cl::8f8a0171-d2ff-48e5-a46c-bc44ddbdb481" providerId="AD" clId="Web-{E9553A20-66FC-FCB4-39C2-E75336763D48}"/>
    <pc:docChg chg="modSld">
      <pc:chgData name="Da Via Muñoz, Luna Carmen del Rosario" userId="S::luna.davia@junji.cl::8f8a0171-d2ff-48e5-a46c-bc44ddbdb481" providerId="AD" clId="Web-{E9553A20-66FC-FCB4-39C2-E75336763D48}" dt="2026-04-13T13:14:16.421" v="451" actId="1076"/>
      <pc:docMkLst>
        <pc:docMk/>
      </pc:docMkLst>
      <pc:sldChg chg="addSp delSp modSp">
        <pc:chgData name="Da Via Muñoz, Luna Carmen del Rosario" userId="S::luna.davia@junji.cl::8f8a0171-d2ff-48e5-a46c-bc44ddbdb481" providerId="AD" clId="Web-{E9553A20-66FC-FCB4-39C2-E75336763D48}" dt="2026-04-13T13:11:05.480" v="433" actId="20577"/>
        <pc:sldMkLst>
          <pc:docMk/>
          <pc:sldMk cId="884182677" sldId="265"/>
        </pc:sldMkLst>
        <pc:spChg chg="mod">
          <ac:chgData name="Da Via Muñoz, Luna Carmen del Rosario" userId="S::luna.davia@junji.cl::8f8a0171-d2ff-48e5-a46c-bc44ddbdb481" providerId="AD" clId="Web-{E9553A20-66FC-FCB4-39C2-E75336763D48}" dt="2026-04-13T13:08:17.945" v="373" actId="14100"/>
          <ac:spMkLst>
            <pc:docMk/>
            <pc:sldMk cId="884182677" sldId="265"/>
            <ac:spMk id="4" creationId="{15EE6891-E24F-F170-AE34-74A53579BFA8}"/>
          </ac:spMkLst>
        </pc:spChg>
        <pc:spChg chg="mod">
          <ac:chgData name="Da Via Muñoz, Luna Carmen del Rosario" userId="S::luna.davia@junji.cl::8f8a0171-d2ff-48e5-a46c-bc44ddbdb481" providerId="AD" clId="Web-{E9553A20-66FC-FCB4-39C2-E75336763D48}" dt="2026-04-13T13:08:37.805" v="379" actId="20577"/>
          <ac:spMkLst>
            <pc:docMk/>
            <pc:sldMk cId="884182677" sldId="265"/>
            <ac:spMk id="8" creationId="{D2024B27-92A2-A463-5FFC-A5BC89BBEAFC}"/>
          </ac:spMkLst>
        </pc:spChg>
        <pc:spChg chg="mod">
          <ac:chgData name="Da Via Muñoz, Luna Carmen del Rosario" userId="S::luna.davia@junji.cl::8f8a0171-d2ff-48e5-a46c-bc44ddbdb481" providerId="AD" clId="Web-{E9553A20-66FC-FCB4-39C2-E75336763D48}" dt="2026-04-13T13:10:02.399" v="431" actId="20577"/>
          <ac:spMkLst>
            <pc:docMk/>
            <pc:sldMk cId="884182677" sldId="265"/>
            <ac:spMk id="9" creationId="{9E0E80AC-A1D5-71D7-ED40-A8E3F142D36D}"/>
          </ac:spMkLst>
        </pc:spChg>
        <pc:spChg chg="add del">
          <ac:chgData name="Da Via Muñoz, Luna Carmen del Rosario" userId="S::luna.davia@junji.cl::8f8a0171-d2ff-48e5-a46c-bc44ddbdb481" providerId="AD" clId="Web-{E9553A20-66FC-FCB4-39C2-E75336763D48}" dt="2026-04-13T13:02:46.813" v="165"/>
          <ac:spMkLst>
            <pc:docMk/>
            <pc:sldMk cId="884182677" sldId="265"/>
            <ac:spMk id="15" creationId="{31135C51-9EEB-FD36-446D-01DCC6303619}"/>
          </ac:spMkLst>
        </pc:spChg>
        <pc:spChg chg="mod">
          <ac:chgData name="Da Via Muñoz, Luna Carmen del Rosario" userId="S::luna.davia@junji.cl::8f8a0171-d2ff-48e5-a46c-bc44ddbdb481" providerId="AD" clId="Web-{E9553A20-66FC-FCB4-39C2-E75336763D48}" dt="2026-04-13T13:02:58.376" v="168" actId="1076"/>
          <ac:spMkLst>
            <pc:docMk/>
            <pc:sldMk cId="884182677" sldId="265"/>
            <ac:spMk id="20" creationId="{92503641-4ECD-86AB-8144-760FCDC03E60}"/>
          </ac:spMkLst>
        </pc:spChg>
        <pc:spChg chg="mod">
          <ac:chgData name="Da Via Muñoz, Luna Carmen del Rosario" userId="S::luna.davia@junji.cl::8f8a0171-d2ff-48e5-a46c-bc44ddbdb481" providerId="AD" clId="Web-{E9553A20-66FC-FCB4-39C2-E75336763D48}" dt="2026-04-13T13:03:22.814" v="177" actId="1076"/>
          <ac:spMkLst>
            <pc:docMk/>
            <pc:sldMk cId="884182677" sldId="265"/>
            <ac:spMk id="21" creationId="{AB301F43-16D3-2C13-374F-550C29A0A5EE}"/>
          </ac:spMkLst>
        </pc:spChg>
        <pc:spChg chg="mod">
          <ac:chgData name="Da Via Muñoz, Luna Carmen del Rosario" userId="S::luna.davia@junji.cl::8f8a0171-d2ff-48e5-a46c-bc44ddbdb481" providerId="AD" clId="Web-{E9553A20-66FC-FCB4-39C2-E75336763D48}" dt="2026-04-13T13:03:22.846" v="178" actId="1076"/>
          <ac:spMkLst>
            <pc:docMk/>
            <pc:sldMk cId="884182677" sldId="265"/>
            <ac:spMk id="22" creationId="{082BCD1B-8BBD-2E70-CD9E-D1684E5C8351}"/>
          </ac:spMkLst>
        </pc:spChg>
        <pc:spChg chg="mod">
          <ac:chgData name="Da Via Muñoz, Luna Carmen del Rosario" userId="S::luna.davia@junji.cl::8f8a0171-d2ff-48e5-a46c-bc44ddbdb481" providerId="AD" clId="Web-{E9553A20-66FC-FCB4-39C2-E75336763D48}" dt="2026-04-13T13:08:22.789" v="374" actId="20577"/>
          <ac:spMkLst>
            <pc:docMk/>
            <pc:sldMk cId="884182677" sldId="265"/>
            <ac:spMk id="29" creationId="{CBC67880-B856-12EA-D516-3E5A478DA44E}"/>
          </ac:spMkLst>
        </pc:spChg>
        <pc:spChg chg="mod">
          <ac:chgData name="Da Via Muñoz, Luna Carmen del Rosario" userId="S::luna.davia@junji.cl::8f8a0171-d2ff-48e5-a46c-bc44ddbdb481" providerId="AD" clId="Web-{E9553A20-66FC-FCB4-39C2-E75336763D48}" dt="2026-04-13T13:08:28.242" v="376" actId="20577"/>
          <ac:spMkLst>
            <pc:docMk/>
            <pc:sldMk cId="884182677" sldId="265"/>
            <ac:spMk id="30" creationId="{C806E3D6-B864-7360-3516-3317206E9290}"/>
          </ac:spMkLst>
        </pc:spChg>
        <pc:spChg chg="mod">
          <ac:chgData name="Da Via Muñoz, Luna Carmen del Rosario" userId="S::luna.davia@junji.cl::8f8a0171-d2ff-48e5-a46c-bc44ddbdb481" providerId="AD" clId="Web-{E9553A20-66FC-FCB4-39C2-E75336763D48}" dt="2026-04-13T13:09:07.212" v="388" actId="20577"/>
          <ac:spMkLst>
            <pc:docMk/>
            <pc:sldMk cId="884182677" sldId="265"/>
            <ac:spMk id="31" creationId="{C4B3D9E9-F683-0C3E-D2FC-3CDE6968075C}"/>
          </ac:spMkLst>
        </pc:spChg>
        <pc:spChg chg="mod">
          <ac:chgData name="Da Via Muñoz, Luna Carmen del Rosario" userId="S::luna.davia@junji.cl::8f8a0171-d2ff-48e5-a46c-bc44ddbdb481" providerId="AD" clId="Web-{E9553A20-66FC-FCB4-39C2-E75336763D48}" dt="2026-04-13T13:09:37.430" v="421" actId="20577"/>
          <ac:spMkLst>
            <pc:docMk/>
            <pc:sldMk cId="884182677" sldId="265"/>
            <ac:spMk id="32" creationId="{DF1848BC-119B-72F7-8EB2-E2B6C60B4AA7}"/>
          </ac:spMkLst>
        </pc:spChg>
        <pc:spChg chg="mod">
          <ac:chgData name="Da Via Muñoz, Luna Carmen del Rosario" userId="S::luna.davia@junji.cl::8f8a0171-d2ff-48e5-a46c-bc44ddbdb481" providerId="AD" clId="Web-{E9553A20-66FC-FCB4-39C2-E75336763D48}" dt="2026-04-13T13:08:56.445" v="386" actId="20577"/>
          <ac:spMkLst>
            <pc:docMk/>
            <pc:sldMk cId="884182677" sldId="265"/>
            <ac:spMk id="34" creationId="{CE8D0673-868F-725B-9FBB-D087347CF8EF}"/>
          </ac:spMkLst>
        </pc:spChg>
        <pc:spChg chg="mod">
          <ac:chgData name="Da Via Muñoz, Luna Carmen del Rosario" userId="S::luna.davia@junji.cl::8f8a0171-d2ff-48e5-a46c-bc44ddbdb481" providerId="AD" clId="Web-{E9553A20-66FC-FCB4-39C2-E75336763D48}" dt="2026-04-13T13:11:05.480" v="433" actId="20577"/>
          <ac:spMkLst>
            <pc:docMk/>
            <pc:sldMk cId="884182677" sldId="265"/>
            <ac:spMk id="35" creationId="{8C370CE1-39F0-D04E-BFB9-B0B1720557C8}"/>
          </ac:spMkLst>
        </pc:spChg>
        <pc:spChg chg="mod">
          <ac:chgData name="Da Via Muñoz, Luna Carmen del Rosario" userId="S::luna.davia@junji.cl::8f8a0171-d2ff-48e5-a46c-bc44ddbdb481" providerId="AD" clId="Web-{E9553A20-66FC-FCB4-39C2-E75336763D48}" dt="2026-04-13T13:09:57.415" v="429" actId="14100"/>
          <ac:spMkLst>
            <pc:docMk/>
            <pc:sldMk cId="884182677" sldId="265"/>
            <ac:spMk id="36" creationId="{99AB2FFD-018D-FF82-82A2-5AD925B6A79F}"/>
          </ac:spMkLst>
        </pc:spChg>
        <pc:spChg chg="add del">
          <ac:chgData name="Da Via Muñoz, Luna Carmen del Rosario" userId="S::luna.davia@junji.cl::8f8a0171-d2ff-48e5-a46c-bc44ddbdb481" providerId="AD" clId="Web-{E9553A20-66FC-FCB4-39C2-E75336763D48}" dt="2026-04-13T13:02:30.672" v="154"/>
          <ac:spMkLst>
            <pc:docMk/>
            <pc:sldMk cId="884182677" sldId="265"/>
            <ac:spMk id="142" creationId="{64411A29-A8CA-9E4F-E80A-506C973C05AA}"/>
          </ac:spMkLst>
        </pc:spChg>
        <pc:picChg chg="add del">
          <ac:chgData name="Da Via Muñoz, Luna Carmen del Rosario" userId="S::luna.davia@junji.cl::8f8a0171-d2ff-48e5-a46c-bc44ddbdb481" providerId="AD" clId="Web-{E9553A20-66FC-FCB4-39C2-E75336763D48}" dt="2026-04-13T13:02:46.813" v="166"/>
          <ac:picMkLst>
            <pc:docMk/>
            <pc:sldMk cId="884182677" sldId="265"/>
            <ac:picMk id="10" creationId="{3F223AB9-33B1-6DFD-2C1A-6BA9FEAE77E5}"/>
          </ac:picMkLst>
        </pc:picChg>
        <pc:picChg chg="mod">
          <ac:chgData name="Da Via Muñoz, Luna Carmen del Rosario" userId="S::luna.davia@junji.cl::8f8a0171-d2ff-48e5-a46c-bc44ddbdb481" providerId="AD" clId="Web-{E9553A20-66FC-FCB4-39C2-E75336763D48}" dt="2026-04-13T13:03:22.908" v="181" actId="1076"/>
          <ac:picMkLst>
            <pc:docMk/>
            <pc:sldMk cId="884182677" sldId="265"/>
            <ac:picMk id="25" creationId="{96334003-8820-311F-7BB0-53D55FF94D84}"/>
          </ac:picMkLst>
        </pc:picChg>
        <pc:picChg chg="mod">
          <ac:chgData name="Da Via Muñoz, Luna Carmen del Rosario" userId="S::luna.davia@junji.cl::8f8a0171-d2ff-48e5-a46c-bc44ddbdb481" providerId="AD" clId="Web-{E9553A20-66FC-FCB4-39C2-E75336763D48}" dt="2026-04-13T13:07:26.179" v="357" actId="14100"/>
          <ac:picMkLst>
            <pc:docMk/>
            <pc:sldMk cId="884182677" sldId="265"/>
            <ac:picMk id="41" creationId="{8BE83B7F-E554-94D0-F6C9-33E67EC0D607}"/>
          </ac:picMkLst>
        </pc:picChg>
        <pc:picChg chg="mod">
          <ac:chgData name="Da Via Muñoz, Luna Carmen del Rosario" userId="S::luna.davia@junji.cl::8f8a0171-d2ff-48e5-a46c-bc44ddbdb481" providerId="AD" clId="Web-{E9553A20-66FC-FCB4-39C2-E75336763D48}" dt="2026-04-13T13:03:27.768" v="183" actId="1076"/>
          <ac:picMkLst>
            <pc:docMk/>
            <pc:sldMk cId="884182677" sldId="265"/>
            <ac:picMk id="42" creationId="{BB202D54-3DAF-AF61-9222-27FE4CA63D5A}"/>
          </ac:picMkLst>
        </pc:picChg>
      </pc:sldChg>
      <pc:sldChg chg="modSp">
        <pc:chgData name="Da Via Muñoz, Luna Carmen del Rosario" userId="S::luna.davia@junji.cl::8f8a0171-d2ff-48e5-a46c-bc44ddbdb481" providerId="AD" clId="Web-{E9553A20-66FC-FCB4-39C2-E75336763D48}" dt="2026-04-13T13:14:16.421" v="451" actId="1076"/>
        <pc:sldMkLst>
          <pc:docMk/>
          <pc:sldMk cId="3835891567" sldId="266"/>
        </pc:sldMkLst>
        <pc:spChg chg="mod">
          <ac:chgData name="Da Via Muñoz, Luna Carmen del Rosario" userId="S::luna.davia@junji.cl::8f8a0171-d2ff-48e5-a46c-bc44ddbdb481" providerId="AD" clId="Web-{E9553A20-66FC-FCB4-39C2-E75336763D48}" dt="2026-04-13T13:14:16.421" v="450" actId="1076"/>
          <ac:spMkLst>
            <pc:docMk/>
            <pc:sldMk cId="3835891567" sldId="266"/>
            <ac:spMk id="4" creationId="{15730DD6-C93E-BBF6-1648-C3B9F82803B6}"/>
          </ac:spMkLst>
        </pc:spChg>
        <pc:picChg chg="mod">
          <ac:chgData name="Da Via Muñoz, Luna Carmen del Rosario" userId="S::luna.davia@junji.cl::8f8a0171-d2ff-48e5-a46c-bc44ddbdb481" providerId="AD" clId="Web-{E9553A20-66FC-FCB4-39C2-E75336763D48}" dt="2026-04-13T13:14:16.421" v="451" actId="1076"/>
          <ac:picMkLst>
            <pc:docMk/>
            <pc:sldMk cId="3835891567" sldId="266"/>
            <ac:picMk id="16" creationId="{555ABA37-60CC-C36F-C70C-849F1CF05189}"/>
          </ac:picMkLst>
        </pc:picChg>
      </pc:sldChg>
      <pc:sldChg chg="addSp delSp modSp">
        <pc:chgData name="Da Via Muñoz, Luna Carmen del Rosario" userId="S::luna.davia@junji.cl::8f8a0171-d2ff-48e5-a46c-bc44ddbdb481" providerId="AD" clId="Web-{E9553A20-66FC-FCB4-39C2-E75336763D48}" dt="2026-04-13T13:11:55.799" v="447" actId="20577"/>
        <pc:sldMkLst>
          <pc:docMk/>
          <pc:sldMk cId="2896672938" sldId="277"/>
        </pc:sldMkLst>
        <pc:spChg chg="add mod ord">
          <ac:chgData name="Da Via Muñoz, Luna Carmen del Rosario" userId="S::luna.davia@junji.cl::8f8a0171-d2ff-48e5-a46c-bc44ddbdb481" providerId="AD" clId="Web-{E9553A20-66FC-FCB4-39C2-E75336763D48}" dt="2026-04-13T12:58:33.397" v="102" actId="1076"/>
          <ac:spMkLst>
            <pc:docMk/>
            <pc:sldMk cId="2896672938" sldId="277"/>
            <ac:spMk id="4" creationId="{02B488CB-86B5-666D-93AD-ED9A3009F36F}"/>
          </ac:spMkLst>
        </pc:spChg>
        <pc:spChg chg="add mod ord">
          <ac:chgData name="Da Via Muñoz, Luna Carmen del Rosario" userId="S::luna.davia@junji.cl::8f8a0171-d2ff-48e5-a46c-bc44ddbdb481" providerId="AD" clId="Web-{E9553A20-66FC-FCB4-39C2-E75336763D48}" dt="2026-04-13T12:59:33.463" v="114" actId="1076"/>
          <ac:spMkLst>
            <pc:docMk/>
            <pc:sldMk cId="2896672938" sldId="277"/>
            <ac:spMk id="8" creationId="{ECF2789A-AE13-A948-E5C4-8D4F619CE400}"/>
          </ac:spMkLst>
        </pc:spChg>
        <pc:spChg chg="mod">
          <ac:chgData name="Da Via Muñoz, Luna Carmen del Rosario" userId="S::luna.davia@junji.cl::8f8a0171-d2ff-48e5-a46c-bc44ddbdb481" providerId="AD" clId="Web-{E9553A20-66FC-FCB4-39C2-E75336763D48}" dt="2026-04-13T13:01:31.764" v="141" actId="14100"/>
          <ac:spMkLst>
            <pc:docMk/>
            <pc:sldMk cId="2896672938" sldId="277"/>
            <ac:spMk id="12" creationId="{10528C77-15ED-016B-C89E-CDB5C89FB035}"/>
          </ac:spMkLst>
        </pc:spChg>
        <pc:spChg chg="mod">
          <ac:chgData name="Da Via Muñoz, Luna Carmen del Rosario" userId="S::luna.davia@junji.cl::8f8a0171-d2ff-48e5-a46c-bc44ddbdb481" providerId="AD" clId="Web-{E9553A20-66FC-FCB4-39C2-E75336763D48}" dt="2026-04-13T12:59:46.104" v="117" actId="1076"/>
          <ac:spMkLst>
            <pc:docMk/>
            <pc:sldMk cId="2896672938" sldId="277"/>
            <ac:spMk id="13" creationId="{89DF34C4-4427-2741-B6ED-1F7D3AD0E6BF}"/>
          </ac:spMkLst>
        </pc:spChg>
        <pc:spChg chg="mod">
          <ac:chgData name="Da Via Muñoz, Luna Carmen del Rosario" userId="S::luna.davia@junji.cl::8f8a0171-d2ff-48e5-a46c-bc44ddbdb481" providerId="AD" clId="Web-{E9553A20-66FC-FCB4-39C2-E75336763D48}" dt="2026-04-13T12:59:38.979" v="115" actId="1076"/>
          <ac:spMkLst>
            <pc:docMk/>
            <pc:sldMk cId="2896672938" sldId="277"/>
            <ac:spMk id="14" creationId="{5AF57715-1835-3A3B-828E-6F0007883EB7}"/>
          </ac:spMkLst>
        </pc:spChg>
        <pc:spChg chg="del">
          <ac:chgData name="Da Via Muñoz, Luna Carmen del Rosario" userId="S::luna.davia@junji.cl::8f8a0171-d2ff-48e5-a46c-bc44ddbdb481" providerId="AD" clId="Web-{E9553A20-66FC-FCB4-39C2-E75336763D48}" dt="2026-04-13T12:56:14.638" v="70"/>
          <ac:spMkLst>
            <pc:docMk/>
            <pc:sldMk cId="2896672938" sldId="277"/>
            <ac:spMk id="15" creationId="{6C5F5BD5-2FB9-7770-7BAA-6ED686ECDE3E}"/>
          </ac:spMkLst>
        </pc:spChg>
        <pc:spChg chg="del">
          <ac:chgData name="Da Via Muñoz, Luna Carmen del Rosario" userId="S::luna.davia@junji.cl::8f8a0171-d2ff-48e5-a46c-bc44ddbdb481" providerId="AD" clId="Web-{E9553A20-66FC-FCB4-39C2-E75336763D48}" dt="2026-04-13T12:56:50.672" v="78"/>
          <ac:spMkLst>
            <pc:docMk/>
            <pc:sldMk cId="2896672938" sldId="277"/>
            <ac:spMk id="16" creationId="{C0AA0E63-A024-4EE6-D982-232314F6EA17}"/>
          </ac:spMkLst>
        </pc:spChg>
        <pc:spChg chg="mod">
          <ac:chgData name="Da Via Muñoz, Luna Carmen del Rosario" userId="S::luna.davia@junji.cl::8f8a0171-d2ff-48e5-a46c-bc44ddbdb481" providerId="AD" clId="Web-{E9553A20-66FC-FCB4-39C2-E75336763D48}" dt="2026-04-13T13:00:24.246" v="124" actId="1076"/>
          <ac:spMkLst>
            <pc:docMk/>
            <pc:sldMk cId="2896672938" sldId="277"/>
            <ac:spMk id="17" creationId="{EE64B527-07C4-4C2C-CC9C-EA4E843379D7}"/>
          </ac:spMkLst>
        </pc:spChg>
        <pc:spChg chg="mod">
          <ac:chgData name="Da Via Muñoz, Luna Carmen del Rosario" userId="S::luna.davia@junji.cl::8f8a0171-d2ff-48e5-a46c-bc44ddbdb481" providerId="AD" clId="Web-{E9553A20-66FC-FCB4-39C2-E75336763D48}" dt="2026-04-13T12:58:43.804" v="107" actId="1076"/>
          <ac:spMkLst>
            <pc:docMk/>
            <pc:sldMk cId="2896672938" sldId="277"/>
            <ac:spMk id="22" creationId="{BEDBBA0C-8B05-0698-C01E-FA2CC97D7434}"/>
          </ac:spMkLst>
        </pc:spChg>
        <pc:spChg chg="mod">
          <ac:chgData name="Da Via Muñoz, Luna Carmen del Rosario" userId="S::luna.davia@junji.cl::8f8a0171-d2ff-48e5-a46c-bc44ddbdb481" providerId="AD" clId="Web-{E9553A20-66FC-FCB4-39C2-E75336763D48}" dt="2026-04-13T12:59:02.977" v="111" actId="1076"/>
          <ac:spMkLst>
            <pc:docMk/>
            <pc:sldMk cId="2896672938" sldId="277"/>
            <ac:spMk id="23" creationId="{31892EF9-947D-9ADE-5AC0-62F472E75F4F}"/>
          </ac:spMkLst>
        </pc:spChg>
        <pc:spChg chg="mod">
          <ac:chgData name="Da Via Muñoz, Luna Carmen del Rosario" userId="S::luna.davia@junji.cl::8f8a0171-d2ff-48e5-a46c-bc44ddbdb481" providerId="AD" clId="Web-{E9553A20-66FC-FCB4-39C2-E75336763D48}" dt="2026-04-13T13:00:45.716" v="130" actId="14100"/>
          <ac:spMkLst>
            <pc:docMk/>
            <pc:sldMk cId="2896672938" sldId="277"/>
            <ac:spMk id="26" creationId="{2862FF96-9D2C-F04C-44E3-93583EE73C56}"/>
          </ac:spMkLst>
        </pc:spChg>
        <pc:spChg chg="mod">
          <ac:chgData name="Da Via Muñoz, Luna Carmen del Rosario" userId="S::luna.davia@junji.cl::8f8a0171-d2ff-48e5-a46c-bc44ddbdb481" providerId="AD" clId="Web-{E9553A20-66FC-FCB4-39C2-E75336763D48}" dt="2026-04-13T13:02:01.343" v="146" actId="20577"/>
          <ac:spMkLst>
            <pc:docMk/>
            <pc:sldMk cId="2896672938" sldId="277"/>
            <ac:spMk id="27" creationId="{E10996E8-8EA2-8C8D-B2F3-A3F94D2574DE}"/>
          </ac:spMkLst>
        </pc:spChg>
        <pc:spChg chg="mod">
          <ac:chgData name="Da Via Muñoz, Luna Carmen del Rosario" userId="S::luna.davia@junji.cl::8f8a0171-d2ff-48e5-a46c-bc44ddbdb481" providerId="AD" clId="Web-{E9553A20-66FC-FCB4-39C2-E75336763D48}" dt="2026-04-13T13:01:04.092" v="134" actId="1076"/>
          <ac:spMkLst>
            <pc:docMk/>
            <pc:sldMk cId="2896672938" sldId="277"/>
            <ac:spMk id="28" creationId="{B4C1A589-E45E-03CA-C973-2645ED2F072C}"/>
          </ac:spMkLst>
        </pc:spChg>
        <pc:spChg chg="mod">
          <ac:chgData name="Da Via Muñoz, Luna Carmen del Rosario" userId="S::luna.davia@junji.cl::8f8a0171-d2ff-48e5-a46c-bc44ddbdb481" providerId="AD" clId="Web-{E9553A20-66FC-FCB4-39C2-E75336763D48}" dt="2026-04-13T12:59:41.932" v="116" actId="1076"/>
          <ac:spMkLst>
            <pc:docMk/>
            <pc:sldMk cId="2896672938" sldId="277"/>
            <ac:spMk id="29" creationId="{D41DB6F8-D5AF-F91E-8BBE-3AA2E2DF9D93}"/>
          </ac:spMkLst>
        </pc:spChg>
        <pc:spChg chg="mod">
          <ac:chgData name="Da Via Muñoz, Luna Carmen del Rosario" userId="S::luna.davia@junji.cl::8f8a0171-d2ff-48e5-a46c-bc44ddbdb481" providerId="AD" clId="Web-{E9553A20-66FC-FCB4-39C2-E75336763D48}" dt="2026-04-13T13:11:46.032" v="442" actId="20577"/>
          <ac:spMkLst>
            <pc:docMk/>
            <pc:sldMk cId="2896672938" sldId="277"/>
            <ac:spMk id="30" creationId="{FEE629AD-0256-ACAF-AE0C-F6ECD7D9D5F4}"/>
          </ac:spMkLst>
        </pc:spChg>
        <pc:spChg chg="mod">
          <ac:chgData name="Da Via Muñoz, Luna Carmen del Rosario" userId="S::luna.davia@junji.cl::8f8a0171-d2ff-48e5-a46c-bc44ddbdb481" providerId="AD" clId="Web-{E9553A20-66FC-FCB4-39C2-E75336763D48}" dt="2026-04-13T13:11:50.033" v="444" actId="20577"/>
          <ac:spMkLst>
            <pc:docMk/>
            <pc:sldMk cId="2896672938" sldId="277"/>
            <ac:spMk id="31" creationId="{B680C79A-AE47-3530-A068-A5961386794A}"/>
          </ac:spMkLst>
        </pc:spChg>
        <pc:spChg chg="mod">
          <ac:chgData name="Da Via Muñoz, Luna Carmen del Rosario" userId="S::luna.davia@junji.cl::8f8a0171-d2ff-48e5-a46c-bc44ddbdb481" providerId="AD" clId="Web-{E9553A20-66FC-FCB4-39C2-E75336763D48}" dt="2026-04-13T13:00:57.013" v="132" actId="1076"/>
          <ac:spMkLst>
            <pc:docMk/>
            <pc:sldMk cId="2896672938" sldId="277"/>
            <ac:spMk id="32" creationId="{79B697D5-A86B-99BD-F262-4677E1A92379}"/>
          </ac:spMkLst>
        </pc:spChg>
        <pc:spChg chg="mod">
          <ac:chgData name="Da Via Muñoz, Luna Carmen del Rosario" userId="S::luna.davia@junji.cl::8f8a0171-d2ff-48e5-a46c-bc44ddbdb481" providerId="AD" clId="Web-{E9553A20-66FC-FCB4-39C2-E75336763D48}" dt="2026-04-13T13:11:55.799" v="447" actId="20577"/>
          <ac:spMkLst>
            <pc:docMk/>
            <pc:sldMk cId="2896672938" sldId="277"/>
            <ac:spMk id="33" creationId="{3C32E5D6-117F-3E67-2908-2E928DB5A384}"/>
          </ac:spMkLst>
        </pc:spChg>
        <pc:spChg chg="mod">
          <ac:chgData name="Da Via Muñoz, Luna Carmen del Rosario" userId="S::luna.davia@junji.cl::8f8a0171-d2ff-48e5-a46c-bc44ddbdb481" providerId="AD" clId="Web-{E9553A20-66FC-FCB4-39C2-E75336763D48}" dt="2026-04-13T12:58:37.179" v="105" actId="1076"/>
          <ac:spMkLst>
            <pc:docMk/>
            <pc:sldMk cId="2896672938" sldId="277"/>
            <ac:spMk id="41" creationId="{87F0C6D9-AC89-D559-3D82-7353D94A0B6C}"/>
          </ac:spMkLst>
        </pc:spChg>
        <pc:picChg chg="mod">
          <ac:chgData name="Da Via Muñoz, Luna Carmen del Rosario" userId="S::luna.davia@junji.cl::8f8a0171-d2ff-48e5-a46c-bc44ddbdb481" providerId="AD" clId="Web-{E9553A20-66FC-FCB4-39C2-E75336763D48}" dt="2026-04-13T12:58:58.914" v="110" actId="1076"/>
          <ac:picMkLst>
            <pc:docMk/>
            <pc:sldMk cId="2896672938" sldId="277"/>
            <ac:picMk id="7" creationId="{B80A14D1-D817-C310-25B4-B09E824E9260}"/>
          </ac:picMkLst>
        </pc:picChg>
        <pc:picChg chg="mod">
          <ac:chgData name="Da Via Muñoz, Luna Carmen del Rosario" userId="S::luna.davia@junji.cl::8f8a0171-d2ff-48e5-a46c-bc44ddbdb481" providerId="AD" clId="Web-{E9553A20-66FC-FCB4-39C2-E75336763D48}" dt="2026-04-13T13:02:22.375" v="150" actId="1076"/>
          <ac:picMkLst>
            <pc:docMk/>
            <pc:sldMk cId="2896672938" sldId="277"/>
            <ac:picMk id="10" creationId="{AF4DD61C-BB69-8E1C-B868-EEB48F1423C9}"/>
          </ac:picMkLst>
        </pc:picChg>
      </pc:sldChg>
    </pc:docChg>
  </pc:docChgLst>
  <pc:docChgLst>
    <pc:chgData name="Da Via Muñoz, Luna Carmen del Rosario" userId="S::luna.davia@junji.cl::8f8a0171-d2ff-48e5-a46c-bc44ddbdb481" providerId="AD" clId="Web-{346139D8-3735-67A5-6E64-FCE354BCE72A}"/>
    <pc:docChg chg="addSld delSld modSld">
      <pc:chgData name="Da Via Muñoz, Luna Carmen del Rosario" userId="S::luna.davia@junji.cl::8f8a0171-d2ff-48e5-a46c-bc44ddbdb481" providerId="AD" clId="Web-{346139D8-3735-67A5-6E64-FCE354BCE72A}" dt="2026-04-10T17:03:45.500" v="2067" actId="20577"/>
      <pc:docMkLst>
        <pc:docMk/>
      </pc:docMkLst>
      <pc:sldChg chg="modSp">
        <pc:chgData name="Da Via Muñoz, Luna Carmen del Rosario" userId="S::luna.davia@junji.cl::8f8a0171-d2ff-48e5-a46c-bc44ddbdb481" providerId="AD" clId="Web-{346139D8-3735-67A5-6E64-FCE354BCE72A}" dt="2026-04-10T12:49:39.182" v="116" actId="20577"/>
        <pc:sldMkLst>
          <pc:docMk/>
          <pc:sldMk cId="0" sldId="257"/>
        </pc:sldMkLst>
        <pc:spChg chg="mod">
          <ac:chgData name="Da Via Muñoz, Luna Carmen del Rosario" userId="S::luna.davia@junji.cl::8f8a0171-d2ff-48e5-a46c-bc44ddbdb481" providerId="AD" clId="Web-{346139D8-3735-67A5-6E64-FCE354BCE72A}" dt="2026-04-10T12:49:39.182" v="116" actId="20577"/>
          <ac:spMkLst>
            <pc:docMk/>
            <pc:sldMk cId="0" sldId="257"/>
            <ac:spMk id="12" creationId="{8B361ACE-F2E8-7746-8EC5-4A8046B23ED7}"/>
          </ac:spMkLst>
        </pc:spChg>
      </pc:sldChg>
      <pc:sldChg chg="modSp">
        <pc:chgData name="Da Via Muñoz, Luna Carmen del Rosario" userId="S::luna.davia@junji.cl::8f8a0171-d2ff-48e5-a46c-bc44ddbdb481" providerId="AD" clId="Web-{346139D8-3735-67A5-6E64-FCE354BCE72A}" dt="2026-04-10T12:50:56.029" v="117" actId="20577"/>
        <pc:sldMkLst>
          <pc:docMk/>
          <pc:sldMk cId="3835891567" sldId="266"/>
        </pc:sldMkLst>
        <pc:spChg chg="mod">
          <ac:chgData name="Da Via Muñoz, Luna Carmen del Rosario" userId="S::luna.davia@junji.cl::8f8a0171-d2ff-48e5-a46c-bc44ddbdb481" providerId="AD" clId="Web-{346139D8-3735-67A5-6E64-FCE354BCE72A}" dt="2026-04-10T12:50:56.029" v="117" actId="20577"/>
          <ac:spMkLst>
            <pc:docMk/>
            <pc:sldMk cId="3835891567" sldId="266"/>
            <ac:spMk id="13" creationId="{7B9D3713-DC19-BFC4-C1F2-595C06FE7B77}"/>
          </ac:spMkLst>
        </pc:spChg>
      </pc:sldChg>
      <pc:sldChg chg="modSp mod modShow">
        <pc:chgData name="Da Via Muñoz, Luna Carmen del Rosario" userId="S::luna.davia@junji.cl::8f8a0171-d2ff-48e5-a46c-bc44ddbdb481" providerId="AD" clId="Web-{346139D8-3735-67A5-6E64-FCE354BCE72A}" dt="2026-04-10T13:49:56.334" v="723"/>
        <pc:sldMkLst>
          <pc:docMk/>
          <pc:sldMk cId="1018142174" sldId="267"/>
        </pc:sldMkLst>
        <pc:spChg chg="mod">
          <ac:chgData name="Da Via Muñoz, Luna Carmen del Rosario" userId="S::luna.davia@junji.cl::8f8a0171-d2ff-48e5-a46c-bc44ddbdb481" providerId="AD" clId="Web-{346139D8-3735-67A5-6E64-FCE354BCE72A}" dt="2026-04-10T12:46:48.037" v="77" actId="1076"/>
          <ac:spMkLst>
            <pc:docMk/>
            <pc:sldMk cId="1018142174" sldId="267"/>
            <ac:spMk id="9" creationId="{DBB2E8DC-7EFF-69C0-49D6-AB9F1C858DD4}"/>
          </ac:spMkLst>
        </pc:spChg>
      </pc:sldChg>
      <pc:sldChg chg="modSp">
        <pc:chgData name="Da Via Muñoz, Luna Carmen del Rosario" userId="S::luna.davia@junji.cl::8f8a0171-d2ff-48e5-a46c-bc44ddbdb481" providerId="AD" clId="Web-{346139D8-3735-67A5-6E64-FCE354BCE72A}" dt="2026-04-10T12:46:45.959" v="71" actId="20577"/>
        <pc:sldMkLst>
          <pc:docMk/>
          <pc:sldMk cId="1471386655" sldId="268"/>
        </pc:sldMkLst>
        <pc:spChg chg="mod">
          <ac:chgData name="Da Via Muñoz, Luna Carmen del Rosario" userId="S::luna.davia@junji.cl::8f8a0171-d2ff-48e5-a46c-bc44ddbdb481" providerId="AD" clId="Web-{346139D8-3735-67A5-6E64-FCE354BCE72A}" dt="2026-04-10T12:46:45.959" v="71" actId="20577"/>
          <ac:spMkLst>
            <pc:docMk/>
            <pc:sldMk cId="1471386655" sldId="268"/>
            <ac:spMk id="9" creationId="{7DB0AE10-C217-1C5A-1F9A-504509871173}"/>
          </ac:spMkLst>
        </pc:spChg>
        <pc:spChg chg="mod">
          <ac:chgData name="Da Via Muñoz, Luna Carmen del Rosario" userId="S::luna.davia@junji.cl::8f8a0171-d2ff-48e5-a46c-bc44ddbdb481" providerId="AD" clId="Web-{346139D8-3735-67A5-6E64-FCE354BCE72A}" dt="2026-04-10T12:44:30.126" v="37" actId="20577"/>
          <ac:spMkLst>
            <pc:docMk/>
            <pc:sldMk cId="1471386655" sldId="268"/>
            <ac:spMk id="142" creationId="{04F898B9-A3DC-894C-8445-F225ACD58A2E}"/>
          </ac:spMkLst>
        </pc:spChg>
      </pc:sldChg>
      <pc:sldChg chg="modSp">
        <pc:chgData name="Da Via Muñoz, Luna Carmen del Rosario" userId="S::luna.davia@junji.cl::8f8a0171-d2ff-48e5-a46c-bc44ddbdb481" providerId="AD" clId="Web-{346139D8-3735-67A5-6E64-FCE354BCE72A}" dt="2026-04-10T12:47:36.117" v="86" actId="20577"/>
        <pc:sldMkLst>
          <pc:docMk/>
          <pc:sldMk cId="943591742" sldId="269"/>
        </pc:sldMkLst>
        <pc:spChg chg="mod">
          <ac:chgData name="Da Via Muñoz, Luna Carmen del Rosario" userId="S::luna.davia@junji.cl::8f8a0171-d2ff-48e5-a46c-bc44ddbdb481" providerId="AD" clId="Web-{346139D8-3735-67A5-6E64-FCE354BCE72A}" dt="2026-04-10T12:47:36.117" v="86" actId="20577"/>
          <ac:spMkLst>
            <pc:docMk/>
            <pc:sldMk cId="943591742" sldId="269"/>
            <ac:spMk id="9" creationId="{A2954FFA-744D-C6E2-11BE-4AD83C7805AB}"/>
          </ac:spMkLst>
        </pc:spChg>
        <pc:spChg chg="mod">
          <ac:chgData name="Da Via Muñoz, Luna Carmen del Rosario" userId="S::luna.davia@junji.cl::8f8a0171-d2ff-48e5-a46c-bc44ddbdb481" providerId="AD" clId="Web-{346139D8-3735-67A5-6E64-FCE354BCE72A}" dt="2026-04-10T12:45:00.299" v="45" actId="20577"/>
          <ac:spMkLst>
            <pc:docMk/>
            <pc:sldMk cId="943591742" sldId="269"/>
            <ac:spMk id="142" creationId="{A25E175D-C4B1-D377-34EC-5A37CD3B2D58}"/>
          </ac:spMkLst>
        </pc:spChg>
      </pc:sldChg>
      <pc:sldChg chg="modSp">
        <pc:chgData name="Da Via Muñoz, Luna Carmen del Rosario" userId="S::luna.davia@junji.cl::8f8a0171-d2ff-48e5-a46c-bc44ddbdb481" providerId="AD" clId="Web-{346139D8-3735-67A5-6E64-FCE354BCE72A}" dt="2026-04-10T12:47:52.055" v="90" actId="20577"/>
        <pc:sldMkLst>
          <pc:docMk/>
          <pc:sldMk cId="2550506605" sldId="270"/>
        </pc:sldMkLst>
        <pc:spChg chg="mod">
          <ac:chgData name="Da Via Muñoz, Luna Carmen del Rosario" userId="S::luna.davia@junji.cl::8f8a0171-d2ff-48e5-a46c-bc44ddbdb481" providerId="AD" clId="Web-{346139D8-3735-67A5-6E64-FCE354BCE72A}" dt="2026-04-10T12:47:52.055" v="90" actId="20577"/>
          <ac:spMkLst>
            <pc:docMk/>
            <pc:sldMk cId="2550506605" sldId="270"/>
            <ac:spMk id="9" creationId="{F394A232-47ED-ECE8-CE0C-4ED789C52517}"/>
          </ac:spMkLst>
        </pc:spChg>
        <pc:spChg chg="mod">
          <ac:chgData name="Da Via Muñoz, Luna Carmen del Rosario" userId="S::luna.davia@junji.cl::8f8a0171-d2ff-48e5-a46c-bc44ddbdb481" providerId="AD" clId="Web-{346139D8-3735-67A5-6E64-FCE354BCE72A}" dt="2026-04-10T12:44:42.173" v="40" actId="20577"/>
          <ac:spMkLst>
            <pc:docMk/>
            <pc:sldMk cId="2550506605" sldId="270"/>
            <ac:spMk id="142" creationId="{0879F400-2F1B-4CE4-0C21-C4D2EE7B7993}"/>
          </ac:spMkLst>
        </pc:spChg>
      </pc:sldChg>
      <pc:sldChg chg="modSp">
        <pc:chgData name="Da Via Muñoz, Luna Carmen del Rosario" userId="S::luna.davia@junji.cl::8f8a0171-d2ff-48e5-a46c-bc44ddbdb481" providerId="AD" clId="Web-{346139D8-3735-67A5-6E64-FCE354BCE72A}" dt="2026-04-10T13:50:27.899" v="729" actId="20577"/>
        <pc:sldMkLst>
          <pc:docMk/>
          <pc:sldMk cId="3141780947" sldId="272"/>
        </pc:sldMkLst>
        <pc:spChg chg="mod">
          <ac:chgData name="Da Via Muñoz, Luna Carmen del Rosario" userId="S::luna.davia@junji.cl::8f8a0171-d2ff-48e5-a46c-bc44ddbdb481" providerId="AD" clId="Web-{346139D8-3735-67A5-6E64-FCE354BCE72A}" dt="2026-04-10T13:18:49.798" v="716" actId="20577"/>
          <ac:spMkLst>
            <pc:docMk/>
            <pc:sldMk cId="3141780947" sldId="272"/>
            <ac:spMk id="9" creationId="{86C2E888-2AC8-F6E2-6038-35166B9D2028}"/>
          </ac:spMkLst>
        </pc:spChg>
        <pc:spChg chg="mod">
          <ac:chgData name="Da Via Muñoz, Luna Carmen del Rosario" userId="S::luna.davia@junji.cl::8f8a0171-d2ff-48e5-a46c-bc44ddbdb481" providerId="AD" clId="Web-{346139D8-3735-67A5-6E64-FCE354BCE72A}" dt="2026-04-10T13:50:27.899" v="729" actId="20577"/>
          <ac:spMkLst>
            <pc:docMk/>
            <pc:sldMk cId="3141780947" sldId="272"/>
            <ac:spMk id="142" creationId="{AB031836-77A0-9FF6-D793-4B7C502D9321}"/>
          </ac:spMkLst>
        </pc:spChg>
      </pc:sldChg>
      <pc:sldChg chg="modSp">
        <pc:chgData name="Da Via Muñoz, Luna Carmen del Rosario" userId="S::luna.davia@junji.cl::8f8a0171-d2ff-48e5-a46c-bc44ddbdb481" providerId="AD" clId="Web-{346139D8-3735-67A5-6E64-FCE354BCE72A}" dt="2026-04-10T12:46:23.677" v="63" actId="20577"/>
        <pc:sldMkLst>
          <pc:docMk/>
          <pc:sldMk cId="3413869040" sldId="273"/>
        </pc:sldMkLst>
        <pc:spChg chg="mod">
          <ac:chgData name="Da Via Muñoz, Luna Carmen del Rosario" userId="S::luna.davia@junji.cl::8f8a0171-d2ff-48e5-a46c-bc44ddbdb481" providerId="AD" clId="Web-{346139D8-3735-67A5-6E64-FCE354BCE72A}" dt="2026-04-10T12:46:23.677" v="63" actId="20577"/>
          <ac:spMkLst>
            <pc:docMk/>
            <pc:sldMk cId="3413869040" sldId="273"/>
            <ac:spMk id="9" creationId="{E8AA9A33-A557-4017-E3C4-39EE4DAC9EBE}"/>
          </ac:spMkLst>
        </pc:spChg>
        <pc:spChg chg="mod">
          <ac:chgData name="Da Via Muñoz, Luna Carmen del Rosario" userId="S::luna.davia@junji.cl::8f8a0171-d2ff-48e5-a46c-bc44ddbdb481" providerId="AD" clId="Web-{346139D8-3735-67A5-6E64-FCE354BCE72A}" dt="2026-04-10T12:45:11.003" v="48" actId="20577"/>
          <ac:spMkLst>
            <pc:docMk/>
            <pc:sldMk cId="3413869040" sldId="273"/>
            <ac:spMk id="142" creationId="{5FB2A394-E134-4C7C-6BFD-4DEFCACFA1B5}"/>
          </ac:spMkLst>
        </pc:spChg>
      </pc:sldChg>
      <pc:sldChg chg="addSp delSp modSp add replId">
        <pc:chgData name="Da Via Muñoz, Luna Carmen del Rosario" userId="S::luna.davia@junji.cl::8f8a0171-d2ff-48e5-a46c-bc44ddbdb481" providerId="AD" clId="Web-{346139D8-3735-67A5-6E64-FCE354BCE72A}" dt="2026-04-10T13:50:54.870" v="735" actId="20577"/>
        <pc:sldMkLst>
          <pc:docMk/>
          <pc:sldMk cId="1544340471" sldId="275"/>
        </pc:sldMkLst>
        <pc:spChg chg="add mod">
          <ac:chgData name="Da Via Muñoz, Luna Carmen del Rosario" userId="S::luna.davia@junji.cl::8f8a0171-d2ff-48e5-a46c-bc44ddbdb481" providerId="AD" clId="Web-{346139D8-3735-67A5-6E64-FCE354BCE72A}" dt="2026-04-10T13:16:47.417" v="673" actId="20577"/>
          <ac:spMkLst>
            <pc:docMk/>
            <pc:sldMk cId="1544340471" sldId="275"/>
            <ac:spMk id="6" creationId="{6EB68245-DAFA-B3FD-5077-26D659625FCE}"/>
          </ac:spMkLst>
        </pc:spChg>
        <pc:spChg chg="mod">
          <ac:chgData name="Da Via Muñoz, Luna Carmen del Rosario" userId="S::luna.davia@junji.cl::8f8a0171-d2ff-48e5-a46c-bc44ddbdb481" providerId="AD" clId="Web-{346139D8-3735-67A5-6E64-FCE354BCE72A}" dt="2026-04-10T13:50:54.870" v="735" actId="20577"/>
          <ac:spMkLst>
            <pc:docMk/>
            <pc:sldMk cId="1544340471" sldId="275"/>
            <ac:spMk id="9" creationId="{0B7033F6-62CF-AD8C-06D0-F651406FA6BC}"/>
          </ac:spMkLst>
        </pc:spChg>
        <pc:spChg chg="mod">
          <ac:chgData name="Da Via Muñoz, Luna Carmen del Rosario" userId="S::luna.davia@junji.cl::8f8a0171-d2ff-48e5-a46c-bc44ddbdb481" providerId="AD" clId="Web-{346139D8-3735-67A5-6E64-FCE354BCE72A}" dt="2026-04-10T13:50:34.759" v="732" actId="20577"/>
          <ac:spMkLst>
            <pc:docMk/>
            <pc:sldMk cId="1544340471" sldId="275"/>
            <ac:spMk id="142" creationId="{B7EAC801-FAC4-604F-EF43-55C343A05880}"/>
          </ac:spMkLst>
        </pc:spChg>
        <pc:picChg chg="add mod">
          <ac:chgData name="Da Via Muñoz, Luna Carmen del Rosario" userId="S::luna.davia@junji.cl::8f8a0171-d2ff-48e5-a46c-bc44ddbdb481" providerId="AD" clId="Web-{346139D8-3735-67A5-6E64-FCE354BCE72A}" dt="2026-04-10T13:14:17.748" v="567" actId="1076"/>
          <ac:picMkLst>
            <pc:docMk/>
            <pc:sldMk cId="1544340471" sldId="275"/>
            <ac:picMk id="3" creationId="{38F7FCC7-62B3-D910-956F-651DE2E4D476}"/>
          </ac:picMkLst>
        </pc:picChg>
      </pc:sldChg>
      <pc:sldChg chg="addSp delSp modSp add replId">
        <pc:chgData name="Da Via Muñoz, Luna Carmen del Rosario" userId="S::luna.davia@junji.cl::8f8a0171-d2ff-48e5-a46c-bc44ddbdb481" providerId="AD" clId="Web-{346139D8-3735-67A5-6E64-FCE354BCE72A}" dt="2026-04-10T17:00:41.078" v="2031"/>
        <pc:sldMkLst>
          <pc:docMk/>
          <pc:sldMk cId="3436600182" sldId="276"/>
        </pc:sldMkLst>
        <pc:spChg chg="mod">
          <ac:chgData name="Da Via Muñoz, Luna Carmen del Rosario" userId="S::luna.davia@junji.cl::8f8a0171-d2ff-48e5-a46c-bc44ddbdb481" providerId="AD" clId="Web-{346139D8-3735-67A5-6E64-FCE354BCE72A}" dt="2026-04-10T15:37:54.274" v="926" actId="20577"/>
          <ac:spMkLst>
            <pc:docMk/>
            <pc:sldMk cId="3436600182" sldId="276"/>
            <ac:spMk id="142" creationId="{77C9F211-61E1-63F5-C7FF-68C1122B575B}"/>
          </ac:spMkLst>
        </pc:spChg>
        <pc:picChg chg="add mod">
          <ac:chgData name="Da Via Muñoz, Luna Carmen del Rosario" userId="S::luna.davia@junji.cl::8f8a0171-d2ff-48e5-a46c-bc44ddbdb481" providerId="AD" clId="Web-{346139D8-3735-67A5-6E64-FCE354BCE72A}" dt="2026-04-10T17:00:41.078" v="2031"/>
          <ac:picMkLst>
            <pc:docMk/>
            <pc:sldMk cId="3436600182" sldId="276"/>
            <ac:picMk id="3" creationId="{D14F7BD0-D588-F1E2-9B9E-247C7AEA5895}"/>
          </ac:picMkLst>
        </pc:picChg>
        <pc:picChg chg="add mod">
          <ac:chgData name="Da Via Muñoz, Luna Carmen del Rosario" userId="S::luna.davia@junji.cl::8f8a0171-d2ff-48e5-a46c-bc44ddbdb481" providerId="AD" clId="Web-{346139D8-3735-67A5-6E64-FCE354BCE72A}" dt="2026-04-10T17:00:26.219" v="2025" actId="1076"/>
          <ac:picMkLst>
            <pc:docMk/>
            <pc:sldMk cId="3436600182" sldId="276"/>
            <ac:picMk id="5" creationId="{463D7C7C-908E-465D-4A77-EBD9583908BD}"/>
          </ac:picMkLst>
        </pc:picChg>
      </pc:sldChg>
      <pc:sldChg chg="addSp delSp modSp add replId">
        <pc:chgData name="Da Via Muñoz, Luna Carmen del Rosario" userId="S::luna.davia@junji.cl::8f8a0171-d2ff-48e5-a46c-bc44ddbdb481" providerId="AD" clId="Web-{346139D8-3735-67A5-6E64-FCE354BCE72A}" dt="2026-04-10T16:56:03.894" v="1943" actId="1076"/>
        <pc:sldMkLst>
          <pc:docMk/>
          <pc:sldMk cId="2896672938" sldId="277"/>
        </pc:sldMkLst>
        <pc:spChg chg="add mod">
          <ac:chgData name="Da Via Muñoz, Luna Carmen del Rosario" userId="S::luna.davia@junji.cl::8f8a0171-d2ff-48e5-a46c-bc44ddbdb481" providerId="AD" clId="Web-{346139D8-3735-67A5-6E64-FCE354BCE72A}" dt="2026-04-10T16:56:03.081" v="1916" actId="1076"/>
          <ac:spMkLst>
            <pc:docMk/>
            <pc:sldMk cId="2896672938" sldId="277"/>
            <ac:spMk id="12" creationId="{10528C77-15ED-016B-C89E-CDB5C89FB035}"/>
          </ac:spMkLst>
        </pc:spChg>
        <pc:spChg chg="add mod">
          <ac:chgData name="Da Via Muñoz, Luna Carmen del Rosario" userId="S::luna.davia@junji.cl::8f8a0171-d2ff-48e5-a46c-bc44ddbdb481" providerId="AD" clId="Web-{346139D8-3735-67A5-6E64-FCE354BCE72A}" dt="2026-04-10T16:56:03.144" v="1918" actId="1076"/>
          <ac:spMkLst>
            <pc:docMk/>
            <pc:sldMk cId="2896672938" sldId="277"/>
            <ac:spMk id="14" creationId="{5AF57715-1835-3A3B-828E-6F0007883EB7}"/>
          </ac:spMkLst>
        </pc:spChg>
        <pc:spChg chg="add mod">
          <ac:chgData name="Da Via Muñoz, Luna Carmen del Rosario" userId="S::luna.davia@junji.cl::8f8a0171-d2ff-48e5-a46c-bc44ddbdb481" providerId="AD" clId="Web-{346139D8-3735-67A5-6E64-FCE354BCE72A}" dt="2026-04-10T16:56:03.253" v="1921" actId="1076"/>
          <ac:spMkLst>
            <pc:docMk/>
            <pc:sldMk cId="2896672938" sldId="277"/>
            <ac:spMk id="17" creationId="{EE64B527-07C4-4C2C-CC9C-EA4E843379D7}"/>
          </ac:spMkLst>
        </pc:spChg>
        <pc:spChg chg="add mod">
          <ac:chgData name="Da Via Muñoz, Luna Carmen del Rosario" userId="S::luna.davia@junji.cl::8f8a0171-d2ff-48e5-a46c-bc44ddbdb481" providerId="AD" clId="Web-{346139D8-3735-67A5-6E64-FCE354BCE72A}" dt="2026-04-10T16:56:03.284" v="1922" actId="1076"/>
          <ac:spMkLst>
            <pc:docMk/>
            <pc:sldMk cId="2896672938" sldId="277"/>
            <ac:spMk id="19" creationId="{CCE28B81-FF0F-9846-E9C0-CFC0F6FDA6D0}"/>
          </ac:spMkLst>
        </pc:spChg>
        <pc:spChg chg="add mod">
          <ac:chgData name="Da Via Muñoz, Luna Carmen del Rosario" userId="S::luna.davia@junji.cl::8f8a0171-d2ff-48e5-a46c-bc44ddbdb481" providerId="AD" clId="Web-{346139D8-3735-67A5-6E64-FCE354BCE72A}" dt="2026-04-10T16:56:03.347" v="1924" actId="1076"/>
          <ac:spMkLst>
            <pc:docMk/>
            <pc:sldMk cId="2896672938" sldId="277"/>
            <ac:spMk id="21" creationId="{4DC4C107-414D-2D2F-436A-B790864699E4}"/>
          </ac:spMkLst>
        </pc:spChg>
        <pc:spChg chg="add mod">
          <ac:chgData name="Da Via Muñoz, Luna Carmen del Rosario" userId="S::luna.davia@junji.cl::8f8a0171-d2ff-48e5-a46c-bc44ddbdb481" providerId="AD" clId="Web-{346139D8-3735-67A5-6E64-FCE354BCE72A}" dt="2026-04-10T16:56:03.362" v="1925" actId="1076"/>
          <ac:spMkLst>
            <pc:docMk/>
            <pc:sldMk cId="2896672938" sldId="277"/>
            <ac:spMk id="22" creationId="{BEDBBA0C-8B05-0698-C01E-FA2CC97D7434}"/>
          </ac:spMkLst>
        </pc:spChg>
        <pc:spChg chg="add mod">
          <ac:chgData name="Da Via Muñoz, Luna Carmen del Rosario" userId="S::luna.davia@junji.cl::8f8a0171-d2ff-48e5-a46c-bc44ddbdb481" providerId="AD" clId="Web-{346139D8-3735-67A5-6E64-FCE354BCE72A}" dt="2026-04-10T16:56:03.394" v="1926" actId="1076"/>
          <ac:spMkLst>
            <pc:docMk/>
            <pc:sldMk cId="2896672938" sldId="277"/>
            <ac:spMk id="23" creationId="{31892EF9-947D-9ADE-5AC0-62F472E75F4F}"/>
          </ac:spMkLst>
        </pc:spChg>
        <pc:spChg chg="add mod">
          <ac:chgData name="Da Via Muñoz, Luna Carmen del Rosario" userId="S::luna.davia@junji.cl::8f8a0171-d2ff-48e5-a46c-bc44ddbdb481" providerId="AD" clId="Web-{346139D8-3735-67A5-6E64-FCE354BCE72A}" dt="2026-04-10T16:56:03.425" v="1927" actId="1076"/>
          <ac:spMkLst>
            <pc:docMk/>
            <pc:sldMk cId="2896672938" sldId="277"/>
            <ac:spMk id="24" creationId="{9790A4B6-D19B-73E2-644C-28535FA144E6}"/>
          </ac:spMkLst>
        </pc:spChg>
        <pc:spChg chg="add mod">
          <ac:chgData name="Da Via Muñoz, Luna Carmen del Rosario" userId="S::luna.davia@junji.cl::8f8a0171-d2ff-48e5-a46c-bc44ddbdb481" providerId="AD" clId="Web-{346139D8-3735-67A5-6E64-FCE354BCE72A}" dt="2026-04-10T16:56:03.456" v="1928" actId="1076"/>
          <ac:spMkLst>
            <pc:docMk/>
            <pc:sldMk cId="2896672938" sldId="277"/>
            <ac:spMk id="25" creationId="{E4BF40B5-5F64-E8E1-7985-5401ABD06151}"/>
          </ac:spMkLst>
        </pc:spChg>
        <pc:spChg chg="add mod">
          <ac:chgData name="Da Via Muñoz, Luna Carmen del Rosario" userId="S::luna.davia@junji.cl::8f8a0171-d2ff-48e5-a46c-bc44ddbdb481" providerId="AD" clId="Web-{346139D8-3735-67A5-6E64-FCE354BCE72A}" dt="2026-04-10T16:56:03.487" v="1929" actId="1076"/>
          <ac:spMkLst>
            <pc:docMk/>
            <pc:sldMk cId="2896672938" sldId="277"/>
            <ac:spMk id="26" creationId="{2862FF96-9D2C-F04C-44E3-93583EE73C56}"/>
          </ac:spMkLst>
        </pc:spChg>
        <pc:spChg chg="add mod">
          <ac:chgData name="Da Via Muñoz, Luna Carmen del Rosario" userId="S::luna.davia@junji.cl::8f8a0171-d2ff-48e5-a46c-bc44ddbdb481" providerId="AD" clId="Web-{346139D8-3735-67A5-6E64-FCE354BCE72A}" dt="2026-04-10T16:56:03.519" v="1930" actId="1076"/>
          <ac:spMkLst>
            <pc:docMk/>
            <pc:sldMk cId="2896672938" sldId="277"/>
            <ac:spMk id="27" creationId="{E10996E8-8EA2-8C8D-B2F3-A3F94D2574DE}"/>
          </ac:spMkLst>
        </pc:spChg>
        <pc:spChg chg="add mod">
          <ac:chgData name="Da Via Muñoz, Luna Carmen del Rosario" userId="S::luna.davia@junji.cl::8f8a0171-d2ff-48e5-a46c-bc44ddbdb481" providerId="AD" clId="Web-{346139D8-3735-67A5-6E64-FCE354BCE72A}" dt="2026-04-10T16:56:03.581" v="1932" actId="1076"/>
          <ac:spMkLst>
            <pc:docMk/>
            <pc:sldMk cId="2896672938" sldId="277"/>
            <ac:spMk id="29" creationId="{D41DB6F8-D5AF-F91E-8BBE-3AA2E2DF9D93}"/>
          </ac:spMkLst>
        </pc:spChg>
        <pc:spChg chg="add mod">
          <ac:chgData name="Da Via Muñoz, Luna Carmen del Rosario" userId="S::luna.davia@junji.cl::8f8a0171-d2ff-48e5-a46c-bc44ddbdb481" providerId="AD" clId="Web-{346139D8-3735-67A5-6E64-FCE354BCE72A}" dt="2026-04-10T16:56:03.597" v="1933" actId="1076"/>
          <ac:spMkLst>
            <pc:docMk/>
            <pc:sldMk cId="2896672938" sldId="277"/>
            <ac:spMk id="30" creationId="{FEE629AD-0256-ACAF-AE0C-F6ECD7D9D5F4}"/>
          </ac:spMkLst>
        </pc:spChg>
        <pc:spChg chg="add mod">
          <ac:chgData name="Da Via Muñoz, Luna Carmen del Rosario" userId="S::luna.davia@junji.cl::8f8a0171-d2ff-48e5-a46c-bc44ddbdb481" providerId="AD" clId="Web-{346139D8-3735-67A5-6E64-FCE354BCE72A}" dt="2026-04-10T16:56:03.628" v="1934" actId="1076"/>
          <ac:spMkLst>
            <pc:docMk/>
            <pc:sldMk cId="2896672938" sldId="277"/>
            <ac:spMk id="31" creationId="{B680C79A-AE47-3530-A068-A5961386794A}"/>
          </ac:spMkLst>
        </pc:spChg>
        <pc:spChg chg="add mod">
          <ac:chgData name="Da Via Muñoz, Luna Carmen del Rosario" userId="S::luna.davia@junji.cl::8f8a0171-d2ff-48e5-a46c-bc44ddbdb481" providerId="AD" clId="Web-{346139D8-3735-67A5-6E64-FCE354BCE72A}" dt="2026-04-10T16:56:03.659" v="1935" actId="1076"/>
          <ac:spMkLst>
            <pc:docMk/>
            <pc:sldMk cId="2896672938" sldId="277"/>
            <ac:spMk id="32" creationId="{79B697D5-A86B-99BD-F262-4677E1A92379}"/>
          </ac:spMkLst>
        </pc:spChg>
        <pc:spChg chg="add mod">
          <ac:chgData name="Da Via Muñoz, Luna Carmen del Rosario" userId="S::luna.davia@junji.cl::8f8a0171-d2ff-48e5-a46c-bc44ddbdb481" providerId="AD" clId="Web-{346139D8-3735-67A5-6E64-FCE354BCE72A}" dt="2026-04-10T16:56:03.675" v="1936" actId="1076"/>
          <ac:spMkLst>
            <pc:docMk/>
            <pc:sldMk cId="2896672938" sldId="277"/>
            <ac:spMk id="33" creationId="{3C32E5D6-117F-3E67-2908-2E928DB5A384}"/>
          </ac:spMkLst>
        </pc:spChg>
        <pc:spChg chg="add mod">
          <ac:chgData name="Da Via Muñoz, Luna Carmen del Rosario" userId="S::luna.davia@junji.cl::8f8a0171-d2ff-48e5-a46c-bc44ddbdb481" providerId="AD" clId="Web-{346139D8-3735-67A5-6E64-FCE354BCE72A}" dt="2026-04-10T16:56:03.706" v="1937" actId="1076"/>
          <ac:spMkLst>
            <pc:docMk/>
            <pc:sldMk cId="2896672938" sldId="277"/>
            <ac:spMk id="37" creationId="{9B8867F2-5A2F-8DC1-AA27-25DADD41FAD6}"/>
          </ac:spMkLst>
        </pc:spChg>
        <pc:spChg chg="add mod">
          <ac:chgData name="Da Via Muñoz, Luna Carmen del Rosario" userId="S::luna.davia@junji.cl::8f8a0171-d2ff-48e5-a46c-bc44ddbdb481" providerId="AD" clId="Web-{346139D8-3735-67A5-6E64-FCE354BCE72A}" dt="2026-04-10T16:56:03.753" v="1939" actId="1076"/>
          <ac:spMkLst>
            <pc:docMk/>
            <pc:sldMk cId="2896672938" sldId="277"/>
            <ac:spMk id="40" creationId="{9617ACBF-40E5-4262-CDBB-48D08D455EE6}"/>
          </ac:spMkLst>
        </pc:spChg>
        <pc:spChg chg="add mod">
          <ac:chgData name="Da Via Muñoz, Luna Carmen del Rosario" userId="S::luna.davia@junji.cl::8f8a0171-d2ff-48e5-a46c-bc44ddbdb481" providerId="AD" clId="Web-{346139D8-3735-67A5-6E64-FCE354BCE72A}" dt="2026-04-10T16:56:03.784" v="1940" actId="1076"/>
          <ac:spMkLst>
            <pc:docMk/>
            <pc:sldMk cId="2896672938" sldId="277"/>
            <ac:spMk id="41" creationId="{87F0C6D9-AC89-D559-3D82-7353D94A0B6C}"/>
          </ac:spMkLst>
        </pc:spChg>
        <pc:spChg chg="add mod">
          <ac:chgData name="Da Via Muñoz, Luna Carmen del Rosario" userId="S::luna.davia@junji.cl::8f8a0171-d2ff-48e5-a46c-bc44ddbdb481" providerId="AD" clId="Web-{346139D8-3735-67A5-6E64-FCE354BCE72A}" dt="2026-04-10T16:56:03.816" v="1941" actId="1076"/>
          <ac:spMkLst>
            <pc:docMk/>
            <pc:sldMk cId="2896672938" sldId="277"/>
            <ac:spMk id="42" creationId="{73D2D410-E44B-2F00-A468-E570322D1722}"/>
          </ac:spMkLst>
        </pc:spChg>
        <pc:spChg chg="add mod">
          <ac:chgData name="Da Via Muñoz, Luna Carmen del Rosario" userId="S::luna.davia@junji.cl::8f8a0171-d2ff-48e5-a46c-bc44ddbdb481" providerId="AD" clId="Web-{346139D8-3735-67A5-6E64-FCE354BCE72A}" dt="2026-04-10T16:56:03.847" v="1942" actId="1076"/>
          <ac:spMkLst>
            <pc:docMk/>
            <pc:sldMk cId="2896672938" sldId="277"/>
            <ac:spMk id="43" creationId="{850D8897-9294-E58E-4B88-4C7D63A7221B}"/>
          </ac:spMkLst>
        </pc:spChg>
        <pc:spChg chg="add mod">
          <ac:chgData name="Da Via Muñoz, Luna Carmen del Rosario" userId="S::luna.davia@junji.cl::8f8a0171-d2ff-48e5-a46c-bc44ddbdb481" providerId="AD" clId="Web-{346139D8-3735-67A5-6E64-FCE354BCE72A}" dt="2026-04-10T16:56:03.894" v="1943" actId="1076"/>
          <ac:spMkLst>
            <pc:docMk/>
            <pc:sldMk cId="2896672938" sldId="277"/>
            <ac:spMk id="44" creationId="{B8547CA2-914B-FD2C-AA97-41162D0CA68B}"/>
          </ac:spMkLst>
        </pc:spChg>
        <pc:spChg chg="mod">
          <ac:chgData name="Da Via Muñoz, Luna Carmen del Rosario" userId="S::luna.davia@junji.cl::8f8a0171-d2ff-48e5-a46c-bc44ddbdb481" providerId="AD" clId="Web-{346139D8-3735-67A5-6E64-FCE354BCE72A}" dt="2026-04-10T16:54:48.393" v="1887" actId="20577"/>
          <ac:spMkLst>
            <pc:docMk/>
            <pc:sldMk cId="2896672938" sldId="277"/>
            <ac:spMk id="126" creationId="{08636BB3-1906-CCCD-BEAA-B162280E1B20}"/>
          </ac:spMkLst>
        </pc:spChg>
        <pc:picChg chg="add mod">
          <ac:chgData name="Da Via Muñoz, Luna Carmen del Rosario" userId="S::luna.davia@junji.cl::8f8a0171-d2ff-48e5-a46c-bc44ddbdb481" providerId="AD" clId="Web-{346139D8-3735-67A5-6E64-FCE354BCE72A}" dt="2026-04-10T16:56:02.862" v="1909" actId="1076"/>
          <ac:picMkLst>
            <pc:docMk/>
            <pc:sldMk cId="2896672938" sldId="277"/>
            <ac:picMk id="3" creationId="{AB25182D-C2C7-3487-82BD-2660EF8F0418}"/>
          </ac:picMkLst>
        </pc:picChg>
        <pc:picChg chg="add mod">
          <ac:chgData name="Da Via Muñoz, Luna Carmen del Rosario" userId="S::luna.davia@junji.cl::8f8a0171-d2ff-48e5-a46c-bc44ddbdb481" providerId="AD" clId="Web-{346139D8-3735-67A5-6E64-FCE354BCE72A}" dt="2026-04-10T16:56:02.925" v="1911" actId="1076"/>
          <ac:picMkLst>
            <pc:docMk/>
            <pc:sldMk cId="2896672938" sldId="277"/>
            <ac:picMk id="6" creationId="{165E71D7-076F-8D24-AF68-039EFE7341ED}"/>
          </ac:picMkLst>
        </pc:picChg>
        <pc:picChg chg="add mod">
          <ac:chgData name="Da Via Muñoz, Luna Carmen del Rosario" userId="S::luna.davia@junji.cl::8f8a0171-d2ff-48e5-a46c-bc44ddbdb481" providerId="AD" clId="Web-{346139D8-3735-67A5-6E64-FCE354BCE72A}" dt="2026-04-10T16:56:02.987" v="1913" actId="1076"/>
          <ac:picMkLst>
            <pc:docMk/>
            <pc:sldMk cId="2896672938" sldId="277"/>
            <ac:picMk id="7" creationId="{B80A14D1-D817-C310-25B4-B09E824E9260}"/>
          </ac:picMkLst>
        </pc:picChg>
        <pc:picChg chg="add mod">
          <ac:chgData name="Da Via Muñoz, Luna Carmen del Rosario" userId="S::luna.davia@junji.cl::8f8a0171-d2ff-48e5-a46c-bc44ddbdb481" providerId="AD" clId="Web-{346139D8-3735-67A5-6E64-FCE354BCE72A}" dt="2026-04-10T16:56:03.019" v="1914" actId="1076"/>
          <ac:picMkLst>
            <pc:docMk/>
            <pc:sldMk cId="2896672938" sldId="277"/>
            <ac:picMk id="9" creationId="{055BBB69-33E9-BBFB-2E10-64578CBCA778}"/>
          </ac:picMkLst>
        </pc:picChg>
        <pc:picChg chg="add mod">
          <ac:chgData name="Da Via Muñoz, Luna Carmen del Rosario" userId="S::luna.davia@junji.cl::8f8a0171-d2ff-48e5-a46c-bc44ddbdb481" providerId="AD" clId="Web-{346139D8-3735-67A5-6E64-FCE354BCE72A}" dt="2026-04-10T16:56:02.956" v="1912" actId="1076"/>
          <ac:picMkLst>
            <pc:docMk/>
            <pc:sldMk cId="2896672938" sldId="277"/>
            <ac:picMk id="10" creationId="{AF4DD61C-BB69-8E1C-B868-EEB48F1423C9}"/>
          </ac:picMkLst>
        </pc:picChg>
        <pc:picChg chg="add mod">
          <ac:chgData name="Da Via Muñoz, Luna Carmen del Rosario" userId="S::luna.davia@junji.cl::8f8a0171-d2ff-48e5-a46c-bc44ddbdb481" providerId="AD" clId="Web-{346139D8-3735-67A5-6E64-FCE354BCE72A}" dt="2026-04-10T16:56:03.050" v="1915" actId="1076"/>
          <ac:picMkLst>
            <pc:docMk/>
            <pc:sldMk cId="2896672938" sldId="277"/>
            <ac:picMk id="11" creationId="{958FEF6A-9C6C-FCAB-0377-7D58990CA392}"/>
          </ac:picMkLst>
        </pc:picChg>
      </pc:sldChg>
      <pc:sldChg chg="addSp delSp modSp add replId">
        <pc:chgData name="Da Via Muñoz, Luna Carmen del Rosario" userId="S::luna.davia@junji.cl::8f8a0171-d2ff-48e5-a46c-bc44ddbdb481" providerId="AD" clId="Web-{346139D8-3735-67A5-6E64-FCE354BCE72A}" dt="2026-04-10T17:03:45.500" v="2067" actId="20577"/>
        <pc:sldMkLst>
          <pc:docMk/>
          <pc:sldMk cId="3822616697" sldId="278"/>
        </pc:sldMkLst>
        <pc:spChg chg="mod">
          <ac:chgData name="Da Via Muñoz, Luna Carmen del Rosario" userId="S::luna.davia@junji.cl::8f8a0171-d2ff-48e5-a46c-bc44ddbdb481" providerId="AD" clId="Web-{346139D8-3735-67A5-6E64-FCE354BCE72A}" dt="2026-04-10T17:03:45.500" v="2067" actId="20577"/>
          <ac:spMkLst>
            <pc:docMk/>
            <pc:sldMk cId="3822616697" sldId="278"/>
            <ac:spMk id="13" creationId="{46312220-D2DF-09BB-2FB6-F71713B8B5F3}"/>
          </ac:spMkLst>
        </pc:spChg>
        <pc:spChg chg="mod">
          <ac:chgData name="Da Via Muñoz, Luna Carmen del Rosario" userId="S::luna.davia@junji.cl::8f8a0171-d2ff-48e5-a46c-bc44ddbdb481" providerId="AD" clId="Web-{346139D8-3735-67A5-6E64-FCE354BCE72A}" dt="2026-04-10T15:37:48.586" v="925" actId="20577"/>
          <ac:spMkLst>
            <pc:docMk/>
            <pc:sldMk cId="3822616697" sldId="278"/>
            <ac:spMk id="142" creationId="{2BAB572C-9CDF-ED5E-E4C0-3E4645D6084A}"/>
          </ac:spMkLst>
        </pc:spChg>
        <pc:picChg chg="add mod">
          <ac:chgData name="Da Via Muñoz, Luna Carmen del Rosario" userId="S::luna.davia@junji.cl::8f8a0171-d2ff-48e5-a46c-bc44ddbdb481" providerId="AD" clId="Web-{346139D8-3735-67A5-6E64-FCE354BCE72A}" dt="2026-04-10T17:02:45.890" v="2040" actId="1076"/>
          <ac:picMkLst>
            <pc:docMk/>
            <pc:sldMk cId="3822616697" sldId="278"/>
            <ac:picMk id="4" creationId="{1BD7D514-0B5E-07FF-88C4-A17E5589D709}"/>
          </ac:picMkLst>
        </pc:picChg>
      </pc:sldChg>
    </pc:docChg>
  </pc:docChgLst>
  <pc:docChgLst>
    <pc:chgData name="Da Via Muñoz, Luna Carmen del Rosario" userId="S::luna.davia@junji.cl::8f8a0171-d2ff-48e5-a46c-bc44ddbdb481" providerId="AD" clId="Web-{8CF4CFA4-2B5D-D124-CE05-3C6424168FB9}"/>
    <pc:docChg chg="modSld">
      <pc:chgData name="Da Via Muñoz, Luna Carmen del Rosario" userId="S::luna.davia@junji.cl::8f8a0171-d2ff-48e5-a46c-bc44ddbdb481" providerId="AD" clId="Web-{8CF4CFA4-2B5D-D124-CE05-3C6424168FB9}" dt="2026-04-13T22:23:13.010" v="250" actId="20577"/>
      <pc:docMkLst>
        <pc:docMk/>
      </pc:docMkLst>
      <pc:sldChg chg="modSp">
        <pc:chgData name="Da Via Muñoz, Luna Carmen del Rosario" userId="S::luna.davia@junji.cl::8f8a0171-d2ff-48e5-a46c-bc44ddbdb481" providerId="AD" clId="Web-{8CF4CFA4-2B5D-D124-CE05-3C6424168FB9}" dt="2026-04-13T22:23:13.010" v="250" actId="20577"/>
        <pc:sldMkLst>
          <pc:docMk/>
          <pc:sldMk cId="884182677" sldId="265"/>
        </pc:sldMkLst>
        <pc:spChg chg="mod">
          <ac:chgData name="Da Via Muñoz, Luna Carmen del Rosario" userId="S::luna.davia@junji.cl::8f8a0171-d2ff-48e5-a46c-bc44ddbdb481" providerId="AD" clId="Web-{8CF4CFA4-2B5D-D124-CE05-3C6424168FB9}" dt="2026-04-13T22:23:03.603" v="243" actId="20577"/>
          <ac:spMkLst>
            <pc:docMk/>
            <pc:sldMk cId="884182677" sldId="265"/>
            <ac:spMk id="32" creationId="{DF1848BC-119B-72F7-8EB2-E2B6C60B4AA7}"/>
          </ac:spMkLst>
        </pc:spChg>
        <pc:spChg chg="mod">
          <ac:chgData name="Da Via Muñoz, Luna Carmen del Rosario" userId="S::luna.davia@junji.cl::8f8a0171-d2ff-48e5-a46c-bc44ddbdb481" providerId="AD" clId="Web-{8CF4CFA4-2B5D-D124-CE05-3C6424168FB9}" dt="2026-04-13T22:23:13.010" v="250" actId="20577"/>
          <ac:spMkLst>
            <pc:docMk/>
            <pc:sldMk cId="884182677" sldId="265"/>
            <ac:spMk id="36" creationId="{99AB2FFD-018D-FF82-82A2-5AD925B6A79F}"/>
          </ac:spMkLst>
        </pc:spChg>
      </pc:sldChg>
      <pc:sldChg chg="addSp delSp modSp">
        <pc:chgData name="Da Via Muñoz, Luna Carmen del Rosario" userId="S::luna.davia@junji.cl::8f8a0171-d2ff-48e5-a46c-bc44ddbdb481" providerId="AD" clId="Web-{8CF4CFA4-2B5D-D124-CE05-3C6424168FB9}" dt="2026-04-13T22:01:13.455" v="34" actId="1076"/>
        <pc:sldMkLst>
          <pc:docMk/>
          <pc:sldMk cId="943591742" sldId="269"/>
        </pc:sldMkLst>
        <pc:spChg chg="del">
          <ac:chgData name="Da Via Muñoz, Luna Carmen del Rosario" userId="S::luna.davia@junji.cl::8f8a0171-d2ff-48e5-a46c-bc44ddbdb481" providerId="AD" clId="Web-{8CF4CFA4-2B5D-D124-CE05-3C6424168FB9}" dt="2026-04-13T22:00:49.407" v="25"/>
          <ac:spMkLst>
            <pc:docMk/>
            <pc:sldMk cId="943591742" sldId="269"/>
            <ac:spMk id="8" creationId="{0D4E4C92-9B82-04B5-07C0-4CA27A8E2B1A}"/>
          </ac:spMkLst>
        </pc:spChg>
        <pc:picChg chg="add mod">
          <ac:chgData name="Da Via Muñoz, Luna Carmen del Rosario" userId="S::luna.davia@junji.cl::8f8a0171-d2ff-48e5-a46c-bc44ddbdb481" providerId="AD" clId="Web-{8CF4CFA4-2B5D-D124-CE05-3C6424168FB9}" dt="2026-04-13T22:01:13.455" v="34" actId="1076"/>
          <ac:picMkLst>
            <pc:docMk/>
            <pc:sldMk cId="943591742" sldId="269"/>
            <ac:picMk id="2" creationId="{809EB8A2-1F64-3A7D-763C-47336427E0A9}"/>
          </ac:picMkLst>
        </pc:picChg>
        <pc:picChg chg="del">
          <ac:chgData name="Da Via Muñoz, Luna Carmen del Rosario" userId="S::luna.davia@junji.cl::8f8a0171-d2ff-48e5-a46c-bc44ddbdb481" providerId="AD" clId="Web-{8CF4CFA4-2B5D-D124-CE05-3C6424168FB9}" dt="2026-04-13T22:00:33.500" v="21"/>
          <ac:picMkLst>
            <pc:docMk/>
            <pc:sldMk cId="943591742" sldId="269"/>
            <ac:picMk id="4" creationId="{C1692D1E-73C7-9518-9289-411BA1588E19}"/>
          </ac:picMkLst>
        </pc:picChg>
        <pc:picChg chg="del">
          <ac:chgData name="Da Via Muñoz, Luna Carmen del Rosario" userId="S::luna.davia@junji.cl::8f8a0171-d2ff-48e5-a46c-bc44ddbdb481" providerId="AD" clId="Web-{8CF4CFA4-2B5D-D124-CE05-3C6424168FB9}" dt="2026-04-13T22:00:56.611" v="28"/>
          <ac:picMkLst>
            <pc:docMk/>
            <pc:sldMk cId="943591742" sldId="269"/>
            <ac:picMk id="5" creationId="{413BF9B0-07C4-EE11-7DD7-A9FB8D45FDFD}"/>
          </ac:picMkLst>
        </pc:picChg>
      </pc:sldChg>
      <pc:sldChg chg="addSp delSp modSp">
        <pc:chgData name="Da Via Muñoz, Luna Carmen del Rosario" userId="S::luna.davia@junji.cl::8f8a0171-d2ff-48e5-a46c-bc44ddbdb481" providerId="AD" clId="Web-{8CF4CFA4-2B5D-D124-CE05-3C6424168FB9}" dt="2026-04-13T21:58:24.399" v="20" actId="1076"/>
        <pc:sldMkLst>
          <pc:docMk/>
          <pc:sldMk cId="2550506605" sldId="270"/>
        </pc:sldMkLst>
        <pc:spChg chg="add mod">
          <ac:chgData name="Da Via Muñoz, Luna Carmen del Rosario" userId="S::luna.davia@junji.cl::8f8a0171-d2ff-48e5-a46c-bc44ddbdb481" providerId="AD" clId="Web-{8CF4CFA4-2B5D-D124-CE05-3C6424168FB9}" dt="2026-04-13T21:58:19.368" v="19" actId="14100"/>
          <ac:spMkLst>
            <pc:docMk/>
            <pc:sldMk cId="2550506605" sldId="270"/>
            <ac:spMk id="5" creationId="{8AB479A0-B87C-B9A4-C4C5-448F64F5D33F}"/>
          </ac:spMkLst>
        </pc:spChg>
        <pc:spChg chg="mod">
          <ac:chgData name="Da Via Muñoz, Luna Carmen del Rosario" userId="S::luna.davia@junji.cl::8f8a0171-d2ff-48e5-a46c-bc44ddbdb481" providerId="AD" clId="Web-{8CF4CFA4-2B5D-D124-CE05-3C6424168FB9}" dt="2026-04-13T21:58:24.399" v="20" actId="1076"/>
          <ac:spMkLst>
            <pc:docMk/>
            <pc:sldMk cId="2550506605" sldId="270"/>
            <ac:spMk id="8" creationId="{0E47ACA1-3567-2843-0F28-44299CE5DD59}"/>
          </ac:spMkLst>
        </pc:spChg>
        <pc:picChg chg="del">
          <ac:chgData name="Da Via Muñoz, Luna Carmen del Rosario" userId="S::luna.davia@junji.cl::8f8a0171-d2ff-48e5-a46c-bc44ddbdb481" providerId="AD" clId="Web-{8CF4CFA4-2B5D-D124-CE05-3C6424168FB9}" dt="2026-04-13T21:57:06.612" v="0"/>
          <ac:picMkLst>
            <pc:docMk/>
            <pc:sldMk cId="2550506605" sldId="270"/>
            <ac:picMk id="2" creationId="{E826737A-40BF-78A2-00E1-943A1E3C0286}"/>
          </ac:picMkLst>
        </pc:picChg>
        <pc:picChg chg="del">
          <ac:chgData name="Da Via Muñoz, Luna Carmen del Rosario" userId="S::luna.davia@junji.cl::8f8a0171-d2ff-48e5-a46c-bc44ddbdb481" providerId="AD" clId="Web-{8CF4CFA4-2B5D-D124-CE05-3C6424168FB9}" dt="2026-04-13T21:57:08.362" v="1"/>
          <ac:picMkLst>
            <pc:docMk/>
            <pc:sldMk cId="2550506605" sldId="270"/>
            <ac:picMk id="3" creationId="{2CE0A98D-3D37-0A70-D1EB-DECF451DB416}"/>
          </ac:picMkLst>
        </pc:picChg>
        <pc:picChg chg="add mod ord modCrop">
          <ac:chgData name="Da Via Muñoz, Luna Carmen del Rosario" userId="S::luna.davia@junji.cl::8f8a0171-d2ff-48e5-a46c-bc44ddbdb481" providerId="AD" clId="Web-{8CF4CFA4-2B5D-D124-CE05-3C6424168FB9}" dt="2026-04-13T21:57:47.506" v="9"/>
          <ac:picMkLst>
            <pc:docMk/>
            <pc:sldMk cId="2550506605" sldId="270"/>
            <ac:picMk id="4" creationId="{4522BF3C-DD01-3733-D300-EC1FE260335A}"/>
          </ac:picMkLst>
        </pc:picChg>
      </pc:sldChg>
      <pc:sldChg chg="addSp delSp modSp">
        <pc:chgData name="Da Via Muñoz, Luna Carmen del Rosario" userId="S::luna.davia@junji.cl::8f8a0171-d2ff-48e5-a46c-bc44ddbdb481" providerId="AD" clId="Web-{8CF4CFA4-2B5D-D124-CE05-3C6424168FB9}" dt="2026-04-13T22:17:51.568" v="115"/>
        <pc:sldMkLst>
          <pc:docMk/>
          <pc:sldMk cId="3141780947" sldId="272"/>
        </pc:sldMkLst>
        <pc:spChg chg="add mod">
          <ac:chgData name="Da Via Muñoz, Luna Carmen del Rosario" userId="S::luna.davia@junji.cl::8f8a0171-d2ff-48e5-a46c-bc44ddbdb481" providerId="AD" clId="Web-{8CF4CFA4-2B5D-D124-CE05-3C6424168FB9}" dt="2026-04-13T22:16:52.488" v="98" actId="1076"/>
          <ac:spMkLst>
            <pc:docMk/>
            <pc:sldMk cId="3141780947" sldId="272"/>
            <ac:spMk id="5" creationId="{6F001ACE-4753-EE34-1023-238A1065B9F3}"/>
          </ac:spMkLst>
        </pc:spChg>
        <pc:spChg chg="del">
          <ac:chgData name="Da Via Muñoz, Luna Carmen del Rosario" userId="S::luna.davia@junji.cl::8f8a0171-d2ff-48e5-a46c-bc44ddbdb481" providerId="AD" clId="Web-{8CF4CFA4-2B5D-D124-CE05-3C6424168FB9}" dt="2026-04-13T22:15:50.362" v="83"/>
          <ac:spMkLst>
            <pc:docMk/>
            <pc:sldMk cId="3141780947" sldId="272"/>
            <ac:spMk id="8" creationId="{65005CAA-0CFB-4891-C6D4-ED184D73AC67}"/>
          </ac:spMkLst>
        </pc:spChg>
        <pc:spChg chg="add mod">
          <ac:chgData name="Da Via Muñoz, Luna Carmen del Rosario" userId="S::luna.davia@junji.cl::8f8a0171-d2ff-48e5-a46c-bc44ddbdb481" providerId="AD" clId="Web-{8CF4CFA4-2B5D-D124-CE05-3C6424168FB9}" dt="2026-04-13T22:17:07.457" v="105" actId="14100"/>
          <ac:spMkLst>
            <pc:docMk/>
            <pc:sldMk cId="3141780947" sldId="272"/>
            <ac:spMk id="10" creationId="{0C18DFDD-DA4A-FA2D-28B5-957F12C8B7E5}"/>
          </ac:spMkLst>
        </pc:spChg>
        <pc:spChg chg="add mod">
          <ac:chgData name="Da Via Muñoz, Luna Carmen del Rosario" userId="S::luna.davia@junji.cl::8f8a0171-d2ff-48e5-a46c-bc44ddbdb481" providerId="AD" clId="Web-{8CF4CFA4-2B5D-D124-CE05-3C6424168FB9}" dt="2026-04-13T22:17:38.427" v="113" actId="1076"/>
          <ac:spMkLst>
            <pc:docMk/>
            <pc:sldMk cId="3141780947" sldId="272"/>
            <ac:spMk id="11" creationId="{C636CC37-1E2C-1830-340D-D79E3D0788D5}"/>
          </ac:spMkLst>
        </pc:spChg>
        <pc:picChg chg="del">
          <ac:chgData name="Da Via Muñoz, Luna Carmen del Rosario" userId="S::luna.davia@junji.cl::8f8a0171-d2ff-48e5-a46c-bc44ddbdb481" providerId="AD" clId="Web-{8CF4CFA4-2B5D-D124-CE05-3C6424168FB9}" dt="2026-04-13T22:15:48.987" v="82"/>
          <ac:picMkLst>
            <pc:docMk/>
            <pc:sldMk cId="3141780947" sldId="272"/>
            <ac:picMk id="2" creationId="{C7030BCF-CD33-6BE2-23F1-309E060DD4FF}"/>
          </ac:picMkLst>
        </pc:picChg>
        <pc:picChg chg="add mod modCrop">
          <ac:chgData name="Da Via Muñoz, Luna Carmen del Rosario" userId="S::luna.davia@junji.cl::8f8a0171-d2ff-48e5-a46c-bc44ddbdb481" providerId="AD" clId="Web-{8CF4CFA4-2B5D-D124-CE05-3C6424168FB9}" dt="2026-04-13T22:17:51.568" v="115"/>
          <ac:picMkLst>
            <pc:docMk/>
            <pc:sldMk cId="3141780947" sldId="272"/>
            <ac:picMk id="3" creationId="{6345A5F2-8B11-BECC-7C6B-1A76F4A6DC89}"/>
          </ac:picMkLst>
        </pc:picChg>
        <pc:picChg chg="del">
          <ac:chgData name="Da Via Muñoz, Luna Carmen del Rosario" userId="S::luna.davia@junji.cl::8f8a0171-d2ff-48e5-a46c-bc44ddbdb481" providerId="AD" clId="Web-{8CF4CFA4-2B5D-D124-CE05-3C6424168FB9}" dt="2026-04-13T22:15:52.253" v="84"/>
          <ac:picMkLst>
            <pc:docMk/>
            <pc:sldMk cId="3141780947" sldId="272"/>
            <ac:picMk id="7" creationId="{E714362F-7436-9E37-F278-FAF7E030B5BD}"/>
          </ac:picMkLst>
        </pc:picChg>
      </pc:sldChg>
      <pc:sldChg chg="addSp delSp modSp">
        <pc:chgData name="Da Via Muñoz, Luna Carmen del Rosario" userId="S::luna.davia@junji.cl::8f8a0171-d2ff-48e5-a46c-bc44ddbdb481" providerId="AD" clId="Web-{8CF4CFA4-2B5D-D124-CE05-3C6424168FB9}" dt="2026-04-13T22:08:54.975" v="49" actId="1076"/>
        <pc:sldMkLst>
          <pc:docMk/>
          <pc:sldMk cId="3413869040" sldId="273"/>
        </pc:sldMkLst>
        <pc:spChg chg="add mod">
          <ac:chgData name="Da Via Muñoz, Luna Carmen del Rosario" userId="S::luna.davia@junji.cl::8f8a0171-d2ff-48e5-a46c-bc44ddbdb481" providerId="AD" clId="Web-{8CF4CFA4-2B5D-D124-CE05-3C6424168FB9}" dt="2026-04-13T22:08:54.975" v="49" actId="1076"/>
          <ac:spMkLst>
            <pc:docMk/>
            <pc:sldMk cId="3413869040" sldId="273"/>
            <ac:spMk id="4" creationId="{64315566-0489-1759-32AA-1632DD9635FD}"/>
          </ac:spMkLst>
        </pc:spChg>
        <pc:spChg chg="mod">
          <ac:chgData name="Da Via Muñoz, Luna Carmen del Rosario" userId="S::luna.davia@junji.cl::8f8a0171-d2ff-48e5-a46c-bc44ddbdb481" providerId="AD" clId="Web-{8CF4CFA4-2B5D-D124-CE05-3C6424168FB9}" dt="2026-04-13T22:08:37.458" v="45" actId="14100"/>
          <ac:spMkLst>
            <pc:docMk/>
            <pc:sldMk cId="3413869040" sldId="273"/>
            <ac:spMk id="8" creationId="{4821E4E8-9642-3BAB-1802-283FBAC369A5}"/>
          </ac:spMkLst>
        </pc:spChg>
        <pc:picChg chg="add mod ord modCrop">
          <ac:chgData name="Da Via Muñoz, Luna Carmen del Rosario" userId="S::luna.davia@junji.cl::8f8a0171-d2ff-48e5-a46c-bc44ddbdb481" providerId="AD" clId="Web-{8CF4CFA4-2B5D-D124-CE05-3C6424168FB9}" dt="2026-04-13T22:08:23.894" v="42"/>
          <ac:picMkLst>
            <pc:docMk/>
            <pc:sldMk cId="3413869040" sldId="273"/>
            <ac:picMk id="2" creationId="{9417BA3B-B9FF-131B-0573-00570B0E42CD}"/>
          </ac:picMkLst>
        </pc:picChg>
        <pc:picChg chg="del">
          <ac:chgData name="Da Via Muñoz, Luna Carmen del Rosario" userId="S::luna.davia@junji.cl::8f8a0171-d2ff-48e5-a46c-bc44ddbdb481" providerId="AD" clId="Web-{8CF4CFA4-2B5D-D124-CE05-3C6424168FB9}" dt="2026-04-13T22:07:50.362" v="35"/>
          <ac:picMkLst>
            <pc:docMk/>
            <pc:sldMk cId="3413869040" sldId="273"/>
            <ac:picMk id="3" creationId="{FB8E4E80-0AE5-7529-F3D4-203FF49D9404}"/>
          </ac:picMkLst>
        </pc:picChg>
      </pc:sldChg>
      <pc:sldChg chg="addSp delSp modSp">
        <pc:chgData name="Da Via Muñoz, Luna Carmen del Rosario" userId="S::luna.davia@junji.cl::8f8a0171-d2ff-48e5-a46c-bc44ddbdb481" providerId="AD" clId="Web-{8CF4CFA4-2B5D-D124-CE05-3C6424168FB9}" dt="2026-04-13T22:22:49.602" v="242" actId="20577"/>
        <pc:sldMkLst>
          <pc:docMk/>
          <pc:sldMk cId="2896672938" sldId="277"/>
        </pc:sldMkLst>
        <pc:spChg chg="mod">
          <ac:chgData name="Da Via Muñoz, Luna Carmen del Rosario" userId="S::luna.davia@junji.cl::8f8a0171-d2ff-48e5-a46c-bc44ddbdb481" providerId="AD" clId="Web-{8CF4CFA4-2B5D-D124-CE05-3C6424168FB9}" dt="2026-04-13T22:21:54.381" v="187" actId="1076"/>
          <ac:spMkLst>
            <pc:docMk/>
            <pc:sldMk cId="2896672938" sldId="277"/>
            <ac:spMk id="4" creationId="{02B488CB-86B5-666D-93AD-ED9A3009F36F}"/>
          </ac:spMkLst>
        </pc:spChg>
        <pc:spChg chg="mod">
          <ac:chgData name="Da Via Muñoz, Luna Carmen del Rosario" userId="S::luna.davia@junji.cl::8f8a0171-d2ff-48e5-a46c-bc44ddbdb481" providerId="AD" clId="Web-{8CF4CFA4-2B5D-D124-CE05-3C6424168FB9}" dt="2026-04-13T22:21:54.366" v="186" actId="1076"/>
          <ac:spMkLst>
            <pc:docMk/>
            <pc:sldMk cId="2896672938" sldId="277"/>
            <ac:spMk id="8" creationId="{ECF2789A-AE13-A948-E5C4-8D4F619CE400}"/>
          </ac:spMkLst>
        </pc:spChg>
        <pc:spChg chg="mod">
          <ac:chgData name="Da Via Muñoz, Luna Carmen del Rosario" userId="S::luna.davia@junji.cl::8f8a0171-d2ff-48e5-a46c-bc44ddbdb481" providerId="AD" clId="Web-{8CF4CFA4-2B5D-D124-CE05-3C6424168FB9}" dt="2026-04-13T22:21:54.584" v="194" actId="1076"/>
          <ac:spMkLst>
            <pc:docMk/>
            <pc:sldMk cId="2896672938" sldId="277"/>
            <ac:spMk id="12" creationId="{10528C77-15ED-016B-C89E-CDB5C89FB035}"/>
          </ac:spMkLst>
        </pc:spChg>
        <pc:spChg chg="add del">
          <ac:chgData name="Da Via Muñoz, Luna Carmen del Rosario" userId="S::luna.davia@junji.cl::8f8a0171-d2ff-48e5-a46c-bc44ddbdb481" providerId="AD" clId="Web-{8CF4CFA4-2B5D-D124-CE05-3C6424168FB9}" dt="2026-04-13T22:19:03.021" v="130"/>
          <ac:spMkLst>
            <pc:docMk/>
            <pc:sldMk cId="2896672938" sldId="277"/>
            <ac:spMk id="13" creationId="{89DF34C4-4427-2741-B6ED-1F7D3AD0E6BF}"/>
          </ac:spMkLst>
        </pc:spChg>
        <pc:spChg chg="mod">
          <ac:chgData name="Da Via Muñoz, Luna Carmen del Rosario" userId="S::luna.davia@junji.cl::8f8a0171-d2ff-48e5-a46c-bc44ddbdb481" providerId="AD" clId="Web-{8CF4CFA4-2B5D-D124-CE05-3C6424168FB9}" dt="2026-04-13T22:21:54.616" v="195" actId="1076"/>
          <ac:spMkLst>
            <pc:docMk/>
            <pc:sldMk cId="2896672938" sldId="277"/>
            <ac:spMk id="14" creationId="{5AF57715-1835-3A3B-828E-6F0007883EB7}"/>
          </ac:spMkLst>
        </pc:spChg>
        <pc:spChg chg="mod">
          <ac:chgData name="Da Via Muñoz, Luna Carmen del Rosario" userId="S::luna.davia@junji.cl::8f8a0171-d2ff-48e5-a46c-bc44ddbdb481" providerId="AD" clId="Web-{8CF4CFA4-2B5D-D124-CE05-3C6424168FB9}" dt="2026-04-13T22:21:54.647" v="196" actId="1076"/>
          <ac:spMkLst>
            <pc:docMk/>
            <pc:sldMk cId="2896672938" sldId="277"/>
            <ac:spMk id="17" creationId="{EE64B527-07C4-4C2C-CC9C-EA4E843379D7}"/>
          </ac:spMkLst>
        </pc:spChg>
        <pc:spChg chg="mod">
          <ac:chgData name="Da Via Muñoz, Luna Carmen del Rosario" userId="S::luna.davia@junji.cl::8f8a0171-d2ff-48e5-a46c-bc44ddbdb481" providerId="AD" clId="Web-{8CF4CFA4-2B5D-D124-CE05-3C6424168FB9}" dt="2026-04-13T22:22:08.913" v="220" actId="1076"/>
          <ac:spMkLst>
            <pc:docMk/>
            <pc:sldMk cId="2896672938" sldId="277"/>
            <ac:spMk id="19" creationId="{CCE28B81-FF0F-9846-E9C0-CFC0F6FDA6D0}"/>
          </ac:spMkLst>
        </pc:spChg>
        <pc:spChg chg="add del">
          <ac:chgData name="Da Via Muñoz, Luna Carmen del Rosario" userId="S::luna.davia@junji.cl::8f8a0171-d2ff-48e5-a46c-bc44ddbdb481" providerId="AD" clId="Web-{8CF4CFA4-2B5D-D124-CE05-3C6424168FB9}" dt="2026-04-13T22:19:03.021" v="129"/>
          <ac:spMkLst>
            <pc:docMk/>
            <pc:sldMk cId="2896672938" sldId="277"/>
            <ac:spMk id="20" creationId="{5C9B9153-AC17-67EC-B230-DA109B4863B3}"/>
          </ac:spMkLst>
        </pc:spChg>
        <pc:spChg chg="mod">
          <ac:chgData name="Da Via Muñoz, Luna Carmen del Rosario" userId="S::luna.davia@junji.cl::8f8a0171-d2ff-48e5-a46c-bc44ddbdb481" providerId="AD" clId="Web-{8CF4CFA4-2B5D-D124-CE05-3C6424168FB9}" dt="2026-04-13T22:21:54.678" v="198" actId="1076"/>
          <ac:spMkLst>
            <pc:docMk/>
            <pc:sldMk cId="2896672938" sldId="277"/>
            <ac:spMk id="21" creationId="{4DC4C107-414D-2D2F-436A-B790864699E4}"/>
          </ac:spMkLst>
        </pc:spChg>
        <pc:spChg chg="mod">
          <ac:chgData name="Da Via Muñoz, Luna Carmen del Rosario" userId="S::luna.davia@junji.cl::8f8a0171-d2ff-48e5-a46c-bc44ddbdb481" providerId="AD" clId="Web-{8CF4CFA4-2B5D-D124-CE05-3C6424168FB9}" dt="2026-04-13T22:21:54.709" v="199" actId="1076"/>
          <ac:spMkLst>
            <pc:docMk/>
            <pc:sldMk cId="2896672938" sldId="277"/>
            <ac:spMk id="22" creationId="{BEDBBA0C-8B05-0698-C01E-FA2CC97D7434}"/>
          </ac:spMkLst>
        </pc:spChg>
        <pc:spChg chg="mod">
          <ac:chgData name="Da Via Muñoz, Luna Carmen del Rosario" userId="S::luna.davia@junji.cl::8f8a0171-d2ff-48e5-a46c-bc44ddbdb481" providerId="AD" clId="Web-{8CF4CFA4-2B5D-D124-CE05-3C6424168FB9}" dt="2026-04-13T22:21:54.725" v="200" actId="1076"/>
          <ac:spMkLst>
            <pc:docMk/>
            <pc:sldMk cId="2896672938" sldId="277"/>
            <ac:spMk id="23" creationId="{31892EF9-947D-9ADE-5AC0-62F472E75F4F}"/>
          </ac:spMkLst>
        </pc:spChg>
        <pc:spChg chg="mod">
          <ac:chgData name="Da Via Muñoz, Luna Carmen del Rosario" userId="S::luna.davia@junji.cl::8f8a0171-d2ff-48e5-a46c-bc44ddbdb481" providerId="AD" clId="Web-{8CF4CFA4-2B5D-D124-CE05-3C6424168FB9}" dt="2026-04-13T22:21:54.756" v="201" actId="1076"/>
          <ac:spMkLst>
            <pc:docMk/>
            <pc:sldMk cId="2896672938" sldId="277"/>
            <ac:spMk id="24" creationId="{9790A4B6-D19B-73E2-644C-28535FA144E6}"/>
          </ac:spMkLst>
        </pc:spChg>
        <pc:spChg chg="mod">
          <ac:chgData name="Da Via Muñoz, Luna Carmen del Rosario" userId="S::luna.davia@junji.cl::8f8a0171-d2ff-48e5-a46c-bc44ddbdb481" providerId="AD" clId="Web-{8CF4CFA4-2B5D-D124-CE05-3C6424168FB9}" dt="2026-04-13T22:21:54.772" v="202" actId="1076"/>
          <ac:spMkLst>
            <pc:docMk/>
            <pc:sldMk cId="2896672938" sldId="277"/>
            <ac:spMk id="25" creationId="{E4BF40B5-5F64-E8E1-7985-5401ABD06151}"/>
          </ac:spMkLst>
        </pc:spChg>
        <pc:spChg chg="mod">
          <ac:chgData name="Da Via Muñoz, Luna Carmen del Rosario" userId="S::luna.davia@junji.cl::8f8a0171-d2ff-48e5-a46c-bc44ddbdb481" providerId="AD" clId="Web-{8CF4CFA4-2B5D-D124-CE05-3C6424168FB9}" dt="2026-04-13T22:21:54.803" v="203" actId="1076"/>
          <ac:spMkLst>
            <pc:docMk/>
            <pc:sldMk cId="2896672938" sldId="277"/>
            <ac:spMk id="26" creationId="{2862FF96-9D2C-F04C-44E3-93583EE73C56}"/>
          </ac:spMkLst>
        </pc:spChg>
        <pc:spChg chg="mod">
          <ac:chgData name="Da Via Muñoz, Luna Carmen del Rosario" userId="S::luna.davia@junji.cl::8f8a0171-d2ff-48e5-a46c-bc44ddbdb481" providerId="AD" clId="Web-{8CF4CFA4-2B5D-D124-CE05-3C6424168FB9}" dt="2026-04-13T22:21:54.819" v="204" actId="1076"/>
          <ac:spMkLst>
            <pc:docMk/>
            <pc:sldMk cId="2896672938" sldId="277"/>
            <ac:spMk id="27" creationId="{E10996E8-8EA2-8C8D-B2F3-A3F94D2574DE}"/>
          </ac:spMkLst>
        </pc:spChg>
        <pc:spChg chg="add del">
          <ac:chgData name="Da Via Muñoz, Luna Carmen del Rosario" userId="S::luna.davia@junji.cl::8f8a0171-d2ff-48e5-a46c-bc44ddbdb481" providerId="AD" clId="Web-{8CF4CFA4-2B5D-D124-CE05-3C6424168FB9}" dt="2026-04-13T22:19:03.006" v="128"/>
          <ac:spMkLst>
            <pc:docMk/>
            <pc:sldMk cId="2896672938" sldId="277"/>
            <ac:spMk id="28" creationId="{B4C1A589-E45E-03CA-C973-2645ED2F072C}"/>
          </ac:spMkLst>
        </pc:spChg>
        <pc:spChg chg="mod">
          <ac:chgData name="Da Via Muñoz, Luna Carmen del Rosario" userId="S::luna.davia@junji.cl::8f8a0171-d2ff-48e5-a46c-bc44ddbdb481" providerId="AD" clId="Web-{8CF4CFA4-2B5D-D124-CE05-3C6424168FB9}" dt="2026-04-13T22:21:54.834" v="205" actId="1076"/>
          <ac:spMkLst>
            <pc:docMk/>
            <pc:sldMk cId="2896672938" sldId="277"/>
            <ac:spMk id="29" creationId="{D41DB6F8-D5AF-F91E-8BBE-3AA2E2DF9D93}"/>
          </ac:spMkLst>
        </pc:spChg>
        <pc:spChg chg="mod">
          <ac:chgData name="Da Via Muñoz, Luna Carmen del Rosario" userId="S::luna.davia@junji.cl::8f8a0171-d2ff-48e5-a46c-bc44ddbdb481" providerId="AD" clId="Web-{8CF4CFA4-2B5D-D124-CE05-3C6424168FB9}" dt="2026-04-13T22:22:49.602" v="242" actId="20577"/>
          <ac:spMkLst>
            <pc:docMk/>
            <pc:sldMk cId="2896672938" sldId="277"/>
            <ac:spMk id="30" creationId="{FEE629AD-0256-ACAF-AE0C-F6ECD7D9D5F4}"/>
          </ac:spMkLst>
        </pc:spChg>
        <pc:spChg chg="mod">
          <ac:chgData name="Da Via Muñoz, Luna Carmen del Rosario" userId="S::luna.davia@junji.cl::8f8a0171-d2ff-48e5-a46c-bc44ddbdb481" providerId="AD" clId="Web-{8CF4CFA4-2B5D-D124-CE05-3C6424168FB9}" dt="2026-04-13T22:21:54.881" v="207" actId="1076"/>
          <ac:spMkLst>
            <pc:docMk/>
            <pc:sldMk cId="2896672938" sldId="277"/>
            <ac:spMk id="31" creationId="{B680C79A-AE47-3530-A068-A5961386794A}"/>
          </ac:spMkLst>
        </pc:spChg>
        <pc:spChg chg="mod">
          <ac:chgData name="Da Via Muñoz, Luna Carmen del Rosario" userId="S::luna.davia@junji.cl::8f8a0171-d2ff-48e5-a46c-bc44ddbdb481" providerId="AD" clId="Web-{8CF4CFA4-2B5D-D124-CE05-3C6424168FB9}" dt="2026-04-13T22:21:54.897" v="208" actId="1076"/>
          <ac:spMkLst>
            <pc:docMk/>
            <pc:sldMk cId="2896672938" sldId="277"/>
            <ac:spMk id="32" creationId="{79B697D5-A86B-99BD-F262-4677E1A92379}"/>
          </ac:spMkLst>
        </pc:spChg>
        <pc:spChg chg="mod">
          <ac:chgData name="Da Via Muñoz, Luna Carmen del Rosario" userId="S::luna.davia@junji.cl::8f8a0171-d2ff-48e5-a46c-bc44ddbdb481" providerId="AD" clId="Web-{8CF4CFA4-2B5D-D124-CE05-3C6424168FB9}" dt="2026-04-13T22:21:54.928" v="209" actId="1076"/>
          <ac:spMkLst>
            <pc:docMk/>
            <pc:sldMk cId="2896672938" sldId="277"/>
            <ac:spMk id="33" creationId="{3C32E5D6-117F-3E67-2908-2E928DB5A384}"/>
          </ac:spMkLst>
        </pc:spChg>
        <pc:spChg chg="mod">
          <ac:chgData name="Da Via Muñoz, Luna Carmen del Rosario" userId="S::luna.davia@junji.cl::8f8a0171-d2ff-48e5-a46c-bc44ddbdb481" providerId="AD" clId="Web-{8CF4CFA4-2B5D-D124-CE05-3C6424168FB9}" dt="2026-04-13T22:21:54.991" v="210" actId="1076"/>
          <ac:spMkLst>
            <pc:docMk/>
            <pc:sldMk cId="2896672938" sldId="277"/>
            <ac:spMk id="37" creationId="{9B8867F2-5A2F-8DC1-AA27-25DADD41FAD6}"/>
          </ac:spMkLst>
        </pc:spChg>
        <pc:spChg chg="add del">
          <ac:chgData name="Da Via Muñoz, Luna Carmen del Rosario" userId="S::luna.davia@junji.cl::8f8a0171-d2ff-48e5-a46c-bc44ddbdb481" providerId="AD" clId="Web-{8CF4CFA4-2B5D-D124-CE05-3C6424168FB9}" dt="2026-04-13T22:19:07.568" v="131"/>
          <ac:spMkLst>
            <pc:docMk/>
            <pc:sldMk cId="2896672938" sldId="277"/>
            <ac:spMk id="38" creationId="{BC41ACAD-0A39-ED48-7F37-B2F27177888F}"/>
          </ac:spMkLst>
        </pc:spChg>
        <pc:spChg chg="mod">
          <ac:chgData name="Da Via Muñoz, Luna Carmen del Rosario" userId="S::luna.davia@junji.cl::8f8a0171-d2ff-48e5-a46c-bc44ddbdb481" providerId="AD" clId="Web-{8CF4CFA4-2B5D-D124-CE05-3C6424168FB9}" dt="2026-04-13T22:21:55.022" v="211" actId="1076"/>
          <ac:spMkLst>
            <pc:docMk/>
            <pc:sldMk cId="2896672938" sldId="277"/>
            <ac:spMk id="40" creationId="{9617ACBF-40E5-4262-CDBB-48D08D455EE6}"/>
          </ac:spMkLst>
        </pc:spChg>
        <pc:spChg chg="mod">
          <ac:chgData name="Da Via Muñoz, Luna Carmen del Rosario" userId="S::luna.davia@junji.cl::8f8a0171-d2ff-48e5-a46c-bc44ddbdb481" providerId="AD" clId="Web-{8CF4CFA4-2B5D-D124-CE05-3C6424168FB9}" dt="2026-04-13T22:21:55.038" v="212" actId="1076"/>
          <ac:spMkLst>
            <pc:docMk/>
            <pc:sldMk cId="2896672938" sldId="277"/>
            <ac:spMk id="41" creationId="{87F0C6D9-AC89-D559-3D82-7353D94A0B6C}"/>
          </ac:spMkLst>
        </pc:spChg>
        <pc:spChg chg="mod">
          <ac:chgData name="Da Via Muñoz, Luna Carmen del Rosario" userId="S::luna.davia@junji.cl::8f8a0171-d2ff-48e5-a46c-bc44ddbdb481" providerId="AD" clId="Web-{8CF4CFA4-2B5D-D124-CE05-3C6424168FB9}" dt="2026-04-13T22:21:55.069" v="213" actId="1076"/>
          <ac:spMkLst>
            <pc:docMk/>
            <pc:sldMk cId="2896672938" sldId="277"/>
            <ac:spMk id="42" creationId="{73D2D410-E44B-2F00-A468-E570322D1722}"/>
          </ac:spMkLst>
        </pc:spChg>
        <pc:spChg chg="mod">
          <ac:chgData name="Da Via Muñoz, Luna Carmen del Rosario" userId="S::luna.davia@junji.cl::8f8a0171-d2ff-48e5-a46c-bc44ddbdb481" providerId="AD" clId="Web-{8CF4CFA4-2B5D-D124-CE05-3C6424168FB9}" dt="2026-04-13T22:21:55.084" v="214" actId="1076"/>
          <ac:spMkLst>
            <pc:docMk/>
            <pc:sldMk cId="2896672938" sldId="277"/>
            <ac:spMk id="43" creationId="{850D8897-9294-E58E-4B88-4C7D63A7221B}"/>
          </ac:spMkLst>
        </pc:spChg>
        <pc:spChg chg="mod">
          <ac:chgData name="Da Via Muñoz, Luna Carmen del Rosario" userId="S::luna.davia@junji.cl::8f8a0171-d2ff-48e5-a46c-bc44ddbdb481" providerId="AD" clId="Web-{8CF4CFA4-2B5D-D124-CE05-3C6424168FB9}" dt="2026-04-13T22:21:55.100" v="215" actId="1076"/>
          <ac:spMkLst>
            <pc:docMk/>
            <pc:sldMk cId="2896672938" sldId="277"/>
            <ac:spMk id="44" creationId="{B8547CA2-914B-FD2C-AA97-41162D0CA68B}"/>
          </ac:spMkLst>
        </pc:spChg>
        <pc:picChg chg="mod">
          <ac:chgData name="Da Via Muñoz, Luna Carmen del Rosario" userId="S::luna.davia@junji.cl::8f8a0171-d2ff-48e5-a46c-bc44ddbdb481" providerId="AD" clId="Web-{8CF4CFA4-2B5D-D124-CE05-3C6424168FB9}" dt="2026-04-13T22:21:54.413" v="188" actId="1076"/>
          <ac:picMkLst>
            <pc:docMk/>
            <pc:sldMk cId="2896672938" sldId="277"/>
            <ac:picMk id="3" creationId="{AB25182D-C2C7-3487-82BD-2660EF8F0418}"/>
          </ac:picMkLst>
        </pc:picChg>
        <pc:picChg chg="add del">
          <ac:chgData name="Da Via Muñoz, Luna Carmen del Rosario" userId="S::luna.davia@junji.cl::8f8a0171-d2ff-48e5-a46c-bc44ddbdb481" providerId="AD" clId="Web-{8CF4CFA4-2B5D-D124-CE05-3C6424168FB9}" dt="2026-04-13T22:19:07.568" v="132"/>
          <ac:picMkLst>
            <pc:docMk/>
            <pc:sldMk cId="2896672938" sldId="277"/>
            <ac:picMk id="5" creationId="{5622A28C-8DEC-C028-0A53-A3FB04160C67}"/>
          </ac:picMkLst>
        </pc:picChg>
        <pc:picChg chg="mod">
          <ac:chgData name="Da Via Muñoz, Luna Carmen del Rosario" userId="S::luna.davia@junji.cl::8f8a0171-d2ff-48e5-a46c-bc44ddbdb481" providerId="AD" clId="Web-{8CF4CFA4-2B5D-D124-CE05-3C6424168FB9}" dt="2026-04-13T22:21:54.444" v="189" actId="1076"/>
          <ac:picMkLst>
            <pc:docMk/>
            <pc:sldMk cId="2896672938" sldId="277"/>
            <ac:picMk id="6" creationId="{165E71D7-076F-8D24-AF68-039EFE7341ED}"/>
          </ac:picMkLst>
        </pc:picChg>
        <pc:picChg chg="mod">
          <ac:chgData name="Da Via Muñoz, Luna Carmen del Rosario" userId="S::luna.davia@junji.cl::8f8a0171-d2ff-48e5-a46c-bc44ddbdb481" providerId="AD" clId="Web-{8CF4CFA4-2B5D-D124-CE05-3C6424168FB9}" dt="2026-04-13T22:21:54.491" v="191" actId="1076"/>
          <ac:picMkLst>
            <pc:docMk/>
            <pc:sldMk cId="2896672938" sldId="277"/>
            <ac:picMk id="7" creationId="{B80A14D1-D817-C310-25B4-B09E824E9260}"/>
          </ac:picMkLst>
        </pc:picChg>
        <pc:picChg chg="mod">
          <ac:chgData name="Da Via Muñoz, Luna Carmen del Rosario" userId="S::luna.davia@junji.cl::8f8a0171-d2ff-48e5-a46c-bc44ddbdb481" providerId="AD" clId="Web-{8CF4CFA4-2B5D-D124-CE05-3C6424168FB9}" dt="2026-04-13T22:21:54.522" v="192" actId="1076"/>
          <ac:picMkLst>
            <pc:docMk/>
            <pc:sldMk cId="2896672938" sldId="277"/>
            <ac:picMk id="9" creationId="{055BBB69-33E9-BBFB-2E10-64578CBCA778}"/>
          </ac:picMkLst>
        </pc:picChg>
        <pc:picChg chg="mod">
          <ac:chgData name="Da Via Muñoz, Luna Carmen del Rosario" userId="S::luna.davia@junji.cl::8f8a0171-d2ff-48e5-a46c-bc44ddbdb481" providerId="AD" clId="Web-{8CF4CFA4-2B5D-D124-CE05-3C6424168FB9}" dt="2026-04-13T22:21:54.475" v="190" actId="1076"/>
          <ac:picMkLst>
            <pc:docMk/>
            <pc:sldMk cId="2896672938" sldId="277"/>
            <ac:picMk id="10" creationId="{AF4DD61C-BB69-8E1C-B868-EEB48F1423C9}"/>
          </ac:picMkLst>
        </pc:picChg>
        <pc:picChg chg="mod">
          <ac:chgData name="Da Via Muñoz, Luna Carmen del Rosario" userId="S::luna.davia@junji.cl::8f8a0171-d2ff-48e5-a46c-bc44ddbdb481" providerId="AD" clId="Web-{8CF4CFA4-2B5D-D124-CE05-3C6424168FB9}" dt="2026-04-13T22:21:54.553" v="193" actId="1076"/>
          <ac:picMkLst>
            <pc:docMk/>
            <pc:sldMk cId="2896672938" sldId="277"/>
            <ac:picMk id="11" creationId="{958FEF6A-9C6C-FCAB-0377-7D58990CA392}"/>
          </ac:picMkLst>
        </pc:picChg>
        <pc:cxnChg chg="add del mod">
          <ac:chgData name="Da Via Muñoz, Luna Carmen del Rosario" userId="S::luna.davia@junji.cl::8f8a0171-d2ff-48e5-a46c-bc44ddbdb481" providerId="AD" clId="Web-{8CF4CFA4-2B5D-D124-CE05-3C6424168FB9}" dt="2026-04-13T22:22:05.475" v="219" actId="1076"/>
          <ac:cxnSpMkLst>
            <pc:docMk/>
            <pc:sldMk cId="2896672938" sldId="277"/>
            <ac:cxnSpMk id="2" creationId="{65E5C406-AF3B-4942-7BB2-225EF76CA33C}"/>
          </ac:cxnSpMkLst>
        </pc:cxnChg>
      </pc:sldChg>
      <pc:sldChg chg="addSp delSp modSp">
        <pc:chgData name="Da Via Muñoz, Luna Carmen del Rosario" userId="S::luna.davia@junji.cl::8f8a0171-d2ff-48e5-a46c-bc44ddbdb481" providerId="AD" clId="Web-{8CF4CFA4-2B5D-D124-CE05-3C6424168FB9}" dt="2026-04-13T22:10:50.067" v="58" actId="1076"/>
        <pc:sldMkLst>
          <pc:docMk/>
          <pc:sldMk cId="2459649744" sldId="281"/>
        </pc:sldMkLst>
        <pc:spChg chg="del">
          <ac:chgData name="Da Via Muñoz, Luna Carmen del Rosario" userId="S::luna.davia@junji.cl::8f8a0171-d2ff-48e5-a46c-bc44ddbdb481" providerId="AD" clId="Web-{8CF4CFA4-2B5D-D124-CE05-3C6424168FB9}" dt="2026-04-13T22:10:40.567" v="54"/>
          <ac:spMkLst>
            <pc:docMk/>
            <pc:sldMk cId="2459649744" sldId="281"/>
            <ac:spMk id="8" creationId="{CE1915DE-F856-F406-4590-5000D5B25E5F}"/>
          </ac:spMkLst>
        </pc:spChg>
        <pc:picChg chg="add mod">
          <ac:chgData name="Da Via Muñoz, Luna Carmen del Rosario" userId="S::luna.davia@junji.cl::8f8a0171-d2ff-48e5-a46c-bc44ddbdb481" providerId="AD" clId="Web-{8CF4CFA4-2B5D-D124-CE05-3C6424168FB9}" dt="2026-04-13T22:10:50.067" v="58" actId="1076"/>
          <ac:picMkLst>
            <pc:docMk/>
            <pc:sldMk cId="2459649744" sldId="281"/>
            <ac:picMk id="2" creationId="{834A7867-2C84-07EA-E02C-5A1940FCF4AE}"/>
          </ac:picMkLst>
        </pc:picChg>
        <pc:picChg chg="del">
          <ac:chgData name="Da Via Muñoz, Luna Carmen del Rosario" userId="S::luna.davia@junji.cl::8f8a0171-d2ff-48e5-a46c-bc44ddbdb481" providerId="AD" clId="Web-{8CF4CFA4-2B5D-D124-CE05-3C6424168FB9}" dt="2026-04-13T22:10:26.521" v="50"/>
          <ac:picMkLst>
            <pc:docMk/>
            <pc:sldMk cId="2459649744" sldId="281"/>
            <ac:picMk id="3" creationId="{476CBC8A-E219-1072-46E9-64E5D7C1696A}"/>
          </ac:picMkLst>
        </pc:picChg>
        <pc:picChg chg="del">
          <ac:chgData name="Da Via Muñoz, Luna Carmen del Rosario" userId="S::luna.davia@junji.cl::8f8a0171-d2ff-48e5-a46c-bc44ddbdb481" providerId="AD" clId="Web-{8CF4CFA4-2B5D-D124-CE05-3C6424168FB9}" dt="2026-04-13T22:10:28.786" v="51"/>
          <ac:picMkLst>
            <pc:docMk/>
            <pc:sldMk cId="2459649744" sldId="281"/>
            <ac:picMk id="4" creationId="{33A65FB3-2241-768A-FADA-587663EEE1C0}"/>
          </ac:picMkLst>
        </pc:picChg>
      </pc:sldChg>
      <pc:sldChg chg="addSp delSp modSp">
        <pc:chgData name="Da Via Muñoz, Luna Carmen del Rosario" userId="S::luna.davia@junji.cl::8f8a0171-d2ff-48e5-a46c-bc44ddbdb481" providerId="AD" clId="Web-{8CF4CFA4-2B5D-D124-CE05-3C6424168FB9}" dt="2026-04-13T22:14:42.735" v="81" actId="14100"/>
        <pc:sldMkLst>
          <pc:docMk/>
          <pc:sldMk cId="671909077" sldId="282"/>
        </pc:sldMkLst>
        <pc:spChg chg="del">
          <ac:chgData name="Da Via Muñoz, Luna Carmen del Rosario" userId="S::luna.davia@junji.cl::8f8a0171-d2ff-48e5-a46c-bc44ddbdb481" providerId="AD" clId="Web-{8CF4CFA4-2B5D-D124-CE05-3C6424168FB9}" dt="2026-04-13T22:14:26.812" v="75"/>
          <ac:spMkLst>
            <pc:docMk/>
            <pc:sldMk cId="671909077" sldId="282"/>
            <ac:spMk id="8" creationId="{118A1972-8CB3-E525-DE06-0F539C0ABF68}"/>
          </ac:spMkLst>
        </pc:spChg>
        <pc:picChg chg="add mod">
          <ac:chgData name="Da Via Muñoz, Luna Carmen del Rosario" userId="S::luna.davia@junji.cl::8f8a0171-d2ff-48e5-a46c-bc44ddbdb481" providerId="AD" clId="Web-{8CF4CFA4-2B5D-D124-CE05-3C6424168FB9}" dt="2026-04-13T22:14:42.735" v="81" actId="14100"/>
          <ac:picMkLst>
            <pc:docMk/>
            <pc:sldMk cId="671909077" sldId="282"/>
            <ac:picMk id="2" creationId="{A26EE811-F96C-4374-FEFA-EC0180FFED0D}"/>
          </ac:picMkLst>
        </pc:picChg>
        <pc:picChg chg="del">
          <ac:chgData name="Da Via Muñoz, Luna Carmen del Rosario" userId="S::luna.davia@junji.cl::8f8a0171-d2ff-48e5-a46c-bc44ddbdb481" providerId="AD" clId="Web-{8CF4CFA4-2B5D-D124-CE05-3C6424168FB9}" dt="2026-04-13T22:13:59.244" v="71"/>
          <ac:picMkLst>
            <pc:docMk/>
            <pc:sldMk cId="671909077" sldId="282"/>
            <ac:picMk id="5" creationId="{B2FF92F9-B241-4CAB-51F7-CD8780CA060D}"/>
          </ac:picMkLst>
        </pc:picChg>
        <pc:picChg chg="del">
          <ac:chgData name="Da Via Muñoz, Luna Carmen del Rosario" userId="S::luna.davia@junji.cl::8f8a0171-d2ff-48e5-a46c-bc44ddbdb481" providerId="AD" clId="Web-{8CF4CFA4-2B5D-D124-CE05-3C6424168FB9}" dt="2026-04-13T22:14:15.951" v="72"/>
          <ac:picMkLst>
            <pc:docMk/>
            <pc:sldMk cId="671909077" sldId="282"/>
            <ac:picMk id="7" creationId="{50E48615-05AB-671C-3195-5027FDB41219}"/>
          </ac:picMkLst>
        </pc:picChg>
      </pc:sldChg>
      <pc:sldChg chg="addSp delSp modSp">
        <pc:chgData name="Da Via Muñoz, Luna Carmen del Rosario" userId="S::luna.davia@junji.cl::8f8a0171-d2ff-48e5-a46c-bc44ddbdb481" providerId="AD" clId="Web-{8CF4CFA4-2B5D-D124-CE05-3C6424168FB9}" dt="2026-04-13T22:13:50.007" v="70" actId="14100"/>
        <pc:sldMkLst>
          <pc:docMk/>
          <pc:sldMk cId="3667496686" sldId="283"/>
        </pc:sldMkLst>
        <pc:spChg chg="mod">
          <ac:chgData name="Da Via Muñoz, Luna Carmen del Rosario" userId="S::luna.davia@junji.cl::8f8a0171-d2ff-48e5-a46c-bc44ddbdb481" providerId="AD" clId="Web-{8CF4CFA4-2B5D-D124-CE05-3C6424168FB9}" dt="2026-04-13T22:13:39.066" v="65" actId="14100"/>
          <ac:spMkLst>
            <pc:docMk/>
            <pc:sldMk cId="3667496686" sldId="283"/>
            <ac:spMk id="8" creationId="{5E828DDA-EBB7-2EF2-6C1C-C6A6FD8FC588}"/>
          </ac:spMkLst>
        </pc:spChg>
        <pc:spChg chg="add mod">
          <ac:chgData name="Da Via Muñoz, Luna Carmen del Rosario" userId="S::luna.davia@junji.cl::8f8a0171-d2ff-48e5-a46c-bc44ddbdb481" providerId="AD" clId="Web-{8CF4CFA4-2B5D-D124-CE05-3C6424168FB9}" dt="2026-04-13T22:13:50.007" v="70" actId="14100"/>
          <ac:spMkLst>
            <pc:docMk/>
            <pc:sldMk cId="3667496686" sldId="283"/>
            <ac:spMk id="10" creationId="{310B05FE-BF35-D5CE-0207-CDE75FAD5239}"/>
          </ac:spMkLst>
        </pc:spChg>
        <pc:picChg chg="del">
          <ac:chgData name="Da Via Muñoz, Luna Carmen del Rosario" userId="S::luna.davia@junji.cl::8f8a0171-d2ff-48e5-a46c-bc44ddbdb481" providerId="AD" clId="Web-{8CF4CFA4-2B5D-D124-CE05-3C6424168FB9}" dt="2026-04-13T22:13:18.941" v="60"/>
          <ac:picMkLst>
            <pc:docMk/>
            <pc:sldMk cId="3667496686" sldId="283"/>
            <ac:picMk id="2" creationId="{8FA0B58D-AE3A-24DB-BFD0-D3A62463FA81}"/>
          </ac:picMkLst>
        </pc:picChg>
        <pc:picChg chg="del">
          <ac:chgData name="Da Via Muñoz, Luna Carmen del Rosario" userId="S::luna.davia@junji.cl::8f8a0171-d2ff-48e5-a46c-bc44ddbdb481" providerId="AD" clId="Web-{8CF4CFA4-2B5D-D124-CE05-3C6424168FB9}" dt="2026-04-13T22:13:00.801" v="59"/>
          <ac:picMkLst>
            <pc:docMk/>
            <pc:sldMk cId="3667496686" sldId="283"/>
            <ac:picMk id="3" creationId="{73B063D5-9255-83C7-6738-7704773CA486}"/>
          </ac:picMkLst>
        </pc:picChg>
        <pc:picChg chg="add ord">
          <ac:chgData name="Da Via Muñoz, Luna Carmen del Rosario" userId="S::luna.davia@junji.cl::8f8a0171-d2ff-48e5-a46c-bc44ddbdb481" providerId="AD" clId="Web-{8CF4CFA4-2B5D-D124-CE05-3C6424168FB9}" dt="2026-04-13T22:13:27.925" v="62"/>
          <ac:picMkLst>
            <pc:docMk/>
            <pc:sldMk cId="3667496686" sldId="283"/>
            <ac:picMk id="5" creationId="{CEC36042-10F6-9196-F974-268E48AF349F}"/>
          </ac:picMkLst>
        </pc:picChg>
        <pc:picChg chg="add del">
          <ac:chgData name="Da Via Muñoz, Luna Carmen del Rosario" userId="S::luna.davia@junji.cl::8f8a0171-d2ff-48e5-a46c-bc44ddbdb481" providerId="AD" clId="Web-{8CF4CFA4-2B5D-D124-CE05-3C6424168FB9}" dt="2026-04-13T22:13:42.614" v="67"/>
          <ac:picMkLst>
            <pc:docMk/>
            <pc:sldMk cId="3667496686" sldId="283"/>
            <ac:picMk id="7" creationId="{24DFC091-AE86-5A3E-C095-4BA472721C5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c5ada25ca5_1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g3c5ada25ca5_1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c5ada25ca5_1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g3c5ada25ca5_1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>
          <a:extLst>
            <a:ext uri="{FF2B5EF4-FFF2-40B4-BE49-F238E27FC236}">
              <a16:creationId xmlns:a16="http://schemas.microsoft.com/office/drawing/2014/main" id="{836AC1BC-AA3C-76F1-429C-4D9E40E5E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c5ada25ca5_1_67:notes">
            <a:extLst>
              <a:ext uri="{FF2B5EF4-FFF2-40B4-BE49-F238E27FC236}">
                <a16:creationId xmlns:a16="http://schemas.microsoft.com/office/drawing/2014/main" id="{69E2290A-E7F7-7426-FB04-36F2AB24DC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g3c5ada25ca5_1_67:notes">
            <a:extLst>
              <a:ext uri="{FF2B5EF4-FFF2-40B4-BE49-F238E27FC236}">
                <a16:creationId xmlns:a16="http://schemas.microsoft.com/office/drawing/2014/main" id="{2E154B6F-33ED-33FB-77CB-E04480C7B4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1698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45B960C1-9135-F88C-2A50-14DC0EC5E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AD0BC3C9-D676-9F27-0F4D-FCA6806323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D6D298E6-5D24-25B6-363D-44F3D48590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9497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8B87512D-D943-5B03-D97F-E2D30B3D7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BDEEF1B2-591B-4997-78DB-618C227D9E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5689728A-96AC-801E-0C03-F39A2A459E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59474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0C7C5D99-19AC-6B03-3A5E-6EB9D21D5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296027AA-6A12-EBCC-2325-B3686CA1CF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E48DED1F-35CC-F7E3-3142-DEDDDD7C931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67093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1C475B13-E956-3921-66D1-46B27A4A1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A06E2E9F-61F9-BBE2-68E0-9E0EA70CC90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C4581062-8BB5-65A7-D398-4272FC55E1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39415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2988BD2B-C4C5-B86A-E104-061E5A0ED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9B785E1D-217A-CB5F-1EF6-E07A3E3F0F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9FCA31D0-FF48-8E36-485C-3A29EB1113C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79743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5A341601-B75E-854B-615F-3B4A5C241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FAC8A3C7-7E4A-2677-243B-7A4F0DFAF0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86EFABE4-F1C9-8CF6-C262-1B8E381BE5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5966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4ECEA3F7-AF33-2836-F62B-6ADF21476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CAFB1435-1232-9AA6-4CB5-0B4996885B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7038FC30-77DF-4D0F-B3E8-EE925184DF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39754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2DF87F14-44A9-8DF4-2099-79D0C563F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30ACD086-9D6B-BB6F-3259-36F14B41B8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B087E4F1-96EB-86CA-467A-0263EE1181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76704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79258AC7-9006-8DD2-EF5B-DB0AF58F3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5578945B-B9EA-57A3-AA33-44F7B4B66B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CFDB7971-46A6-FC5A-81E4-C05BD96F88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65837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28DBC131-6277-D964-95D0-C15F22687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DC987132-B35E-0B82-ACF4-D75BD445A8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AC5BF623-A9EC-F4A1-BD57-3EE9C47B39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06483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F277A7A2-5639-54B4-3E40-1A763E122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E4EE2F2C-6632-B39A-55AF-2615660D89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D3D4A0DE-DA1F-5DF4-191F-2DB91D8524E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53860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2F87C8C2-0B45-FEE7-FA2F-EF8609FE4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2408B13B-8836-5086-5EBE-E4DFAFB9AF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89BEA1CD-680E-787F-072E-D375839B712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82755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F37D54A9-6FDA-76B8-4A4F-76C8B9AB4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4F861311-7990-5846-CA42-1212CDD102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A15C229D-7505-0EEB-ADBC-F99FFD0CF8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74123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98BF59B6-9AD1-386E-09E9-0784DBD7B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FC252399-09C2-EAF8-A652-020606476F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BFA6001F-0AA7-34DF-EDDF-7C061706ED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3853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7B7F21EB-A6CD-A29A-D91C-47AC35C35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25D8ADEF-C652-CAF5-46A5-1ADC12EB30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78A0ECE5-C90A-48A7-2414-986974B5B9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61930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1232237B-2BAE-4779-FC07-8352D0E4B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28841C75-A015-1ADC-8A80-CCB0554265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411D4C23-75D8-E051-34D4-506E23BE1F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08552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074281D9-445C-3664-C5C7-C524E488E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8CA0CF11-B83A-E02B-4711-5C2D794D82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1DB8F8BD-5540-830C-EE86-747B8C8F31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17163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C7E7A8EF-E2B2-2395-1BFB-4C28C26A7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3672CAD3-FD73-7763-C525-13268E302D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27410CD1-5B3A-055D-1D42-EC0AF7077E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14645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C3D8491D-4A95-3080-FA66-9A68FF066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3F8F1CBD-F5CA-F261-858A-573C2119D8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6BE24D68-3A43-128C-C347-ECEAD776F0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68694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E9DE9381-BB05-FCF4-10EE-849E0CC22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C60157A8-83E6-06B6-6044-57A4D09DAE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40CDDD26-ADDB-13E0-AB1B-31B43582D4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92676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c5ada25ca5_1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g3c5ada25ca5_1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5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hyperlink" Target="https://gdi.junji.gob.cl/" TargetMode="Externa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hyperlink" Target="https://gdi.junji.gob.cl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hyperlink" Target="https://gdi.junji.gob.cl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 title="Primer Fondo PPT-2 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0" y="0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5"/>
          <p:cNvSpPr txBox="1"/>
          <p:nvPr/>
        </p:nvSpPr>
        <p:spPr>
          <a:xfrm>
            <a:off x="628650" y="1831281"/>
            <a:ext cx="7886700" cy="6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r>
              <a:rPr lang="es-419" sz="2800" b="1">
                <a:solidFill>
                  <a:srgbClr val="FFFFFF"/>
                </a:solidFill>
                <a:latin typeface="Verdana Pro Semibold"/>
                <a:ea typeface="Verdana"/>
              </a:rPr>
              <a:t>PLATAFORMA PARA LA GESTIÓN DEL DESEMPEÑO INDIVIDUAL</a:t>
            </a:r>
            <a:endParaRPr lang="es-419" sz="2800">
              <a:solidFill>
                <a:srgbClr val="FFFFFF"/>
              </a:solidFill>
              <a:latin typeface="Verdana Pro Semibold"/>
              <a:ea typeface="Verdana"/>
            </a:endParaRPr>
          </a:p>
        </p:txBody>
      </p:sp>
      <p:sp>
        <p:nvSpPr>
          <p:cNvPr id="101" name="Google Shape;101;p25"/>
          <p:cNvSpPr txBox="1"/>
          <p:nvPr/>
        </p:nvSpPr>
        <p:spPr>
          <a:xfrm>
            <a:off x="2162175" y="2611680"/>
            <a:ext cx="4819800" cy="2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algn="ctr"/>
            <a:r>
              <a:rPr lang="es-419" sz="1100">
                <a:solidFill>
                  <a:srgbClr val="FFFFFF"/>
                </a:solidFill>
                <a:latin typeface="Verdana Pro Semibold"/>
                <a:ea typeface="Verdana"/>
                <a:sym typeface="Verdana"/>
              </a:rPr>
              <a:t>OFICINA GESTIÓN DEL DESEMPEÑO INDIVIDUAL</a:t>
            </a:r>
            <a:endParaRPr lang="es-ES">
              <a:latin typeface="Verdana Pro Semibold"/>
            </a:endParaRPr>
          </a:p>
          <a:p>
            <a:pPr marL="0" marR="0" lv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lang="es-419" sz="1100" b="0" i="0" u="none" strike="noStrike" cap="none">
              <a:solidFill>
                <a:srgbClr val="FFFFFF"/>
              </a:solidFill>
              <a:latin typeface="Verdana"/>
              <a:ea typeface="Verdana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0088C40-5FBE-8130-1657-DD4750C528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4891" y="3120898"/>
            <a:ext cx="3296256" cy="157451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 txBox="1"/>
          <p:nvPr/>
        </p:nvSpPr>
        <p:spPr>
          <a:xfrm>
            <a:off x="272817" y="649496"/>
            <a:ext cx="8727775" cy="431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r>
              <a:rPr lang="en-US" sz="2500" b="1">
                <a:solidFill>
                  <a:srgbClr val="002060"/>
                </a:solidFill>
                <a:latin typeface="Verdana Pro Semibold"/>
                <a:ea typeface="Calibri"/>
                <a:cs typeface="Calibri"/>
                <a:sym typeface="Verdana"/>
              </a:rPr>
              <a:t>UN POCO </a:t>
            </a:r>
            <a:r>
              <a:rPr lang="en-US" sz="2500" b="1" i="0" u="none" strike="noStrike" cap="none">
                <a:solidFill>
                  <a:srgbClr val="002060"/>
                </a:solidFill>
                <a:latin typeface="Verdana Pro Semibold"/>
                <a:ea typeface="Calibri"/>
                <a:cs typeface="Calibri"/>
                <a:sym typeface="Verdana"/>
              </a:rPr>
              <a:t>DE </a:t>
            </a:r>
            <a:r>
              <a:rPr lang="en-US" sz="2500" b="1">
                <a:solidFill>
                  <a:srgbClr val="002060"/>
                </a:solidFill>
                <a:latin typeface="Verdana Pro Semibold"/>
                <a:ea typeface="Calibri"/>
                <a:cs typeface="Calibri"/>
                <a:sym typeface="Verdana"/>
              </a:rPr>
              <a:t>HISTORIA… DIAGNÓSTICO</a:t>
            </a:r>
            <a:endParaRPr lang="es-419" sz="2500" b="1">
              <a:latin typeface="Verdana Pro Semibold"/>
              <a:ea typeface="Calibri"/>
              <a:cs typeface="Calibri"/>
            </a:endParaRPr>
          </a:p>
          <a:p>
            <a:pPr algn="ctr">
              <a:lnSpc>
                <a:spcPct val="90000"/>
              </a:lnSpc>
              <a:buSzPts val="2100"/>
            </a:pPr>
            <a:endParaRPr lang="es-419" sz="2100" b="1">
              <a:solidFill>
                <a:srgbClr val="0068B4"/>
              </a:solidFill>
              <a:latin typeface="Verdana"/>
              <a:ea typeface="Verdana"/>
            </a:endParaRPr>
          </a:p>
        </p:txBody>
      </p:sp>
      <p:pic>
        <p:nvPicPr>
          <p:cNvPr id="2" name="Imagen 1" descr="Tabla&#10;&#10;El contenido generado por IA puede ser incorrecto.">
            <a:extLst>
              <a:ext uri="{FF2B5EF4-FFF2-40B4-BE49-F238E27FC236}">
                <a16:creationId xmlns:a16="http://schemas.microsoft.com/office/drawing/2014/main" id="{8DEAF3E9-73BE-D3FA-9C3F-A75A61EACA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2780" y="1839312"/>
            <a:ext cx="3216036" cy="1691318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63DCFF0C-2FC7-B98A-19BF-C2C97E8F10EA}"/>
              </a:ext>
            </a:extLst>
          </p:cNvPr>
          <p:cNvSpPr/>
          <p:nvPr/>
        </p:nvSpPr>
        <p:spPr>
          <a:xfrm>
            <a:off x="5464743" y="1650250"/>
            <a:ext cx="3509280" cy="2023137"/>
          </a:xfrm>
          <a:prstGeom prst="rect">
            <a:avLst/>
          </a:prstGeom>
          <a:noFill/>
          <a:ln w="57150">
            <a:solidFill>
              <a:srgbClr val="006BB9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4" name="Google Shape;1300;p45">
            <a:extLst>
              <a:ext uri="{FF2B5EF4-FFF2-40B4-BE49-F238E27FC236}">
                <a16:creationId xmlns:a16="http://schemas.microsoft.com/office/drawing/2014/main" id="{120EE621-6AF8-DC26-F432-5815A2C4D076}"/>
              </a:ext>
            </a:extLst>
          </p:cNvPr>
          <p:cNvGrpSpPr>
            <a:grpSpLocks/>
          </p:cNvGrpSpPr>
          <p:nvPr/>
        </p:nvGrpSpPr>
        <p:grpSpPr bwMode="auto">
          <a:xfrm>
            <a:off x="272481" y="1068809"/>
            <a:ext cx="4843222" cy="1675251"/>
            <a:chOff x="1189038" y="2017713"/>
            <a:chExt cx="5769917" cy="1761385"/>
          </a:xfrm>
        </p:grpSpPr>
        <p:sp>
          <p:nvSpPr>
            <p:cNvPr id="5" name="Google Shape;1301;p45">
              <a:extLst>
                <a:ext uri="{FF2B5EF4-FFF2-40B4-BE49-F238E27FC236}">
                  <a16:creationId xmlns:a16="http://schemas.microsoft.com/office/drawing/2014/main" id="{731CF28D-0DC2-D183-C93F-071AEE4929CD}"/>
                </a:ext>
              </a:extLst>
            </p:cNvPr>
            <p:cNvSpPr/>
            <p:nvPr/>
          </p:nvSpPr>
          <p:spPr>
            <a:xfrm>
              <a:off x="1189038" y="2017713"/>
              <a:ext cx="5769917" cy="808022"/>
            </a:xfrm>
            <a:custGeom>
              <a:avLst/>
              <a:gdLst/>
              <a:ahLst/>
              <a:cxnLst/>
              <a:rect l="l" t="t" r="r" b="b"/>
              <a:pathLst>
                <a:path w="203884" h="28552" extrusionOk="0">
                  <a:moveTo>
                    <a:pt x="12526" y="1"/>
                  </a:moveTo>
                  <a:cubicBezTo>
                    <a:pt x="5644" y="1"/>
                    <a:pt x="1" y="5644"/>
                    <a:pt x="1" y="12526"/>
                  </a:cubicBezTo>
                  <a:lnTo>
                    <a:pt x="1" y="28552"/>
                  </a:lnTo>
                  <a:lnTo>
                    <a:pt x="203883" y="28552"/>
                  </a:lnTo>
                  <a:lnTo>
                    <a:pt x="203883" y="12526"/>
                  </a:lnTo>
                  <a:cubicBezTo>
                    <a:pt x="203883" y="5644"/>
                    <a:pt x="198240" y="1"/>
                    <a:pt x="191358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lIns="91425" tIns="91425" rIns="91425" bIns="91425" anchor="ctr"/>
            <a:lstStyle>
              <a:defPPr>
                <a:defRPr lang="LID4096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" name="Google Shape;1302;p45">
              <a:extLst>
                <a:ext uri="{FF2B5EF4-FFF2-40B4-BE49-F238E27FC236}">
                  <a16:creationId xmlns:a16="http://schemas.microsoft.com/office/drawing/2014/main" id="{1505B416-B4C5-D294-2994-D0A889D8C554}"/>
                </a:ext>
              </a:extLst>
            </p:cNvPr>
            <p:cNvSpPr/>
            <p:nvPr/>
          </p:nvSpPr>
          <p:spPr>
            <a:xfrm>
              <a:off x="2055716" y="2017713"/>
              <a:ext cx="1049220" cy="808022"/>
            </a:xfrm>
            <a:custGeom>
              <a:avLst/>
              <a:gdLst/>
              <a:ahLst/>
              <a:cxnLst/>
              <a:rect l="l" t="t" r="r" b="b"/>
              <a:pathLst>
                <a:path w="37029" h="28552" extrusionOk="0">
                  <a:moveTo>
                    <a:pt x="0" y="1"/>
                  </a:moveTo>
                  <a:lnTo>
                    <a:pt x="0" y="28552"/>
                  </a:lnTo>
                  <a:lnTo>
                    <a:pt x="31826" y="28552"/>
                  </a:lnTo>
                  <a:lnTo>
                    <a:pt x="31826" y="5215"/>
                  </a:lnTo>
                  <a:lnTo>
                    <a:pt x="37029" y="1"/>
                  </a:lnTo>
                  <a:close/>
                </a:path>
              </a:pathLst>
            </a:custGeom>
            <a:solidFill>
              <a:srgbClr val="D1CC62"/>
            </a:solidFill>
            <a:ln>
              <a:noFill/>
            </a:ln>
          </p:spPr>
          <p:txBody>
            <a:bodyPr spcFirstLastPara="1" lIns="91425" tIns="91425" rIns="182875" bIns="91425" anchor="ctr"/>
            <a:lstStyle>
              <a:defPPr>
                <a:defRPr lang="LID4096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sz="3500" kern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7" name="Google Shape;1303;p45">
              <a:extLst>
                <a:ext uri="{FF2B5EF4-FFF2-40B4-BE49-F238E27FC236}">
                  <a16:creationId xmlns:a16="http://schemas.microsoft.com/office/drawing/2014/main" id="{8F0B6A38-C602-012C-0028-9B2A991997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11022" y="2105054"/>
              <a:ext cx="3713771" cy="1674044"/>
              <a:chOff x="3011022" y="2105054"/>
              <a:chExt cx="3713771" cy="1674044"/>
            </a:xfrm>
          </p:grpSpPr>
          <p:sp>
            <p:nvSpPr>
              <p:cNvPr id="12" name="Google Shape;1304;p45">
                <a:extLst>
                  <a:ext uri="{FF2B5EF4-FFF2-40B4-BE49-F238E27FC236}">
                    <a16:creationId xmlns:a16="http://schemas.microsoft.com/office/drawing/2014/main" id="{8B361ACE-F2E8-7746-8EC5-4A8046B23E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11022" y="2105054"/>
                <a:ext cx="3713771" cy="640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defPPr>
                  <a:defRPr lang="LID4096"/>
                </a:defPPr>
                <a:lvl1pPr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514600" indent="-228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971800" indent="-228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429000" indent="-228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886200" indent="-228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es-CL" altLang="es-CL" sz="1400" b="1">
                    <a:solidFill>
                      <a:srgbClr val="002060"/>
                    </a:solidFill>
                    <a:latin typeface="Verdana Pro Semibold"/>
                    <a:sym typeface="Fira Sans Extra Condensed Mediu"/>
                  </a:rPr>
                  <a:t>HITO INICIAL</a:t>
                </a:r>
                <a:endParaRPr lang="es-CL" sz="1400" b="1">
                  <a:solidFill>
                    <a:srgbClr val="000000"/>
                  </a:solidFill>
                  <a:latin typeface="Verdana Pro Semibold"/>
                  <a:ea typeface="Roboto"/>
                  <a:cs typeface="Roboto"/>
                </a:endParaRP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Arial"/>
                  <a:buNone/>
                  <a:defRPr/>
                </a:pPr>
                <a:r>
                  <a:rPr lang="en" sz="1200" dirty="0">
                    <a:solidFill>
                      <a:srgbClr val="002060"/>
                    </a:solidFill>
                    <a:latin typeface="Verdana Pro"/>
                    <a:ea typeface="Roboto"/>
                    <a:cs typeface="Roboto"/>
                  </a:rPr>
                  <a:t>Año 2019: Vigencia Modificación REC</a:t>
                </a:r>
                <a:endParaRPr lang="es-CL" sz="1200">
                  <a:solidFill>
                    <a:srgbClr val="000000"/>
                  </a:solidFill>
                  <a:latin typeface="Verdana Pro"/>
                  <a:ea typeface="Roboto"/>
                  <a:cs typeface="Roboto"/>
                </a:endParaRPr>
              </a:p>
            </p:txBody>
          </p:sp>
          <p:sp>
            <p:nvSpPr>
              <p:cNvPr id="13" name="Google Shape;1305;p45">
                <a:extLst>
                  <a:ext uri="{FF2B5EF4-FFF2-40B4-BE49-F238E27FC236}">
                    <a16:creationId xmlns:a16="http://schemas.microsoft.com/office/drawing/2014/main" id="{D0A4EC25-DEC6-D6CB-8802-3CACB7A2A30E}"/>
                  </a:ext>
                </a:extLst>
              </p:cNvPr>
              <p:cNvSpPr txBox="1"/>
              <p:nvPr/>
            </p:nvSpPr>
            <p:spPr>
              <a:xfrm>
                <a:off x="3168438" y="3520340"/>
                <a:ext cx="3504808" cy="2587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lIns="91425" tIns="91425" rIns="91425" bIns="91425" anchor="ctr"/>
              <a:lstStyle>
                <a:defPPr>
                  <a:defRPr lang="LID4096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lang="en" sz="1300" kern="0">
                  <a:solidFill>
                    <a:srgbClr val="002060"/>
                  </a:solidFill>
                  <a:latin typeface="Roboto"/>
                  <a:ea typeface="Roboto"/>
                  <a:cs typeface="Roboto"/>
                </a:endParaRPr>
              </a:p>
            </p:txBody>
          </p:sp>
        </p:grpSp>
        <p:grpSp>
          <p:nvGrpSpPr>
            <p:cNvPr id="8" name="Google Shape;1306;p45">
              <a:extLst>
                <a:ext uri="{FF2B5EF4-FFF2-40B4-BE49-F238E27FC236}">
                  <a16:creationId xmlns:a16="http://schemas.microsoft.com/office/drawing/2014/main" id="{5DF0228A-DF98-EF4E-C6C4-B9ED89741E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30374" y="2203596"/>
              <a:ext cx="411116" cy="411155"/>
              <a:chOff x="1426615" y="2207094"/>
              <a:chExt cx="295916" cy="295158"/>
            </a:xfrm>
          </p:grpSpPr>
          <p:sp>
            <p:nvSpPr>
              <p:cNvPr id="9" name="Google Shape;1307;p45">
                <a:extLst>
                  <a:ext uri="{FF2B5EF4-FFF2-40B4-BE49-F238E27FC236}">
                    <a16:creationId xmlns:a16="http://schemas.microsoft.com/office/drawing/2014/main" id="{15AE24EE-B044-FCA5-A0DC-80C990FD479E}"/>
                  </a:ext>
                </a:extLst>
              </p:cNvPr>
              <p:cNvSpPr/>
              <p:nvPr/>
            </p:nvSpPr>
            <p:spPr>
              <a:xfrm>
                <a:off x="1426615" y="2207094"/>
                <a:ext cx="295916" cy="295158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11816" extrusionOk="0">
                    <a:moveTo>
                      <a:pt x="3151" y="694"/>
                    </a:moveTo>
                    <a:cubicBezTo>
                      <a:pt x="3718" y="694"/>
                      <a:pt x="4159" y="1166"/>
                      <a:pt x="4159" y="1734"/>
                    </a:cubicBezTo>
                    <a:cubicBezTo>
                      <a:pt x="4159" y="2301"/>
                      <a:pt x="3686" y="2742"/>
                      <a:pt x="3151" y="2742"/>
                    </a:cubicBezTo>
                    <a:cubicBezTo>
                      <a:pt x="2584" y="2742"/>
                      <a:pt x="2111" y="2269"/>
                      <a:pt x="2111" y="1734"/>
                    </a:cubicBezTo>
                    <a:cubicBezTo>
                      <a:pt x="2080" y="1166"/>
                      <a:pt x="2552" y="694"/>
                      <a:pt x="3151" y="694"/>
                    </a:cubicBezTo>
                    <a:close/>
                    <a:moveTo>
                      <a:pt x="8727" y="694"/>
                    </a:moveTo>
                    <a:cubicBezTo>
                      <a:pt x="9326" y="694"/>
                      <a:pt x="9767" y="1166"/>
                      <a:pt x="9767" y="1734"/>
                    </a:cubicBezTo>
                    <a:cubicBezTo>
                      <a:pt x="9767" y="2301"/>
                      <a:pt x="9294" y="2742"/>
                      <a:pt x="8727" y="2742"/>
                    </a:cubicBezTo>
                    <a:cubicBezTo>
                      <a:pt x="8128" y="2742"/>
                      <a:pt x="7719" y="2269"/>
                      <a:pt x="7719" y="1734"/>
                    </a:cubicBezTo>
                    <a:cubicBezTo>
                      <a:pt x="7656" y="1166"/>
                      <a:pt x="8128" y="694"/>
                      <a:pt x="8727" y="694"/>
                    </a:cubicBezTo>
                    <a:close/>
                    <a:moveTo>
                      <a:pt x="5923" y="4852"/>
                    </a:moveTo>
                    <a:cubicBezTo>
                      <a:pt x="6522" y="4852"/>
                      <a:pt x="6994" y="5325"/>
                      <a:pt x="6994" y="5861"/>
                    </a:cubicBezTo>
                    <a:cubicBezTo>
                      <a:pt x="6994" y="6396"/>
                      <a:pt x="6522" y="6869"/>
                      <a:pt x="5923" y="6869"/>
                    </a:cubicBezTo>
                    <a:cubicBezTo>
                      <a:pt x="5356" y="6869"/>
                      <a:pt x="4883" y="6428"/>
                      <a:pt x="4883" y="5861"/>
                    </a:cubicBezTo>
                    <a:cubicBezTo>
                      <a:pt x="4883" y="5294"/>
                      <a:pt x="5356" y="4852"/>
                      <a:pt x="5923" y="4852"/>
                    </a:cubicBezTo>
                    <a:close/>
                    <a:moveTo>
                      <a:pt x="3151" y="3466"/>
                    </a:moveTo>
                    <a:cubicBezTo>
                      <a:pt x="3875" y="3466"/>
                      <a:pt x="4600" y="3813"/>
                      <a:pt x="5072" y="4380"/>
                    </a:cubicBezTo>
                    <a:cubicBezTo>
                      <a:pt x="4537" y="4695"/>
                      <a:pt x="4159" y="5231"/>
                      <a:pt x="4159" y="5861"/>
                    </a:cubicBezTo>
                    <a:cubicBezTo>
                      <a:pt x="4159" y="6239"/>
                      <a:pt x="4285" y="6617"/>
                      <a:pt x="4505" y="6900"/>
                    </a:cubicBezTo>
                    <a:lnTo>
                      <a:pt x="693" y="6900"/>
                    </a:lnTo>
                    <a:lnTo>
                      <a:pt x="693" y="5892"/>
                    </a:lnTo>
                    <a:cubicBezTo>
                      <a:pt x="693" y="4569"/>
                      <a:pt x="1796" y="3466"/>
                      <a:pt x="3151" y="3466"/>
                    </a:cubicBezTo>
                    <a:close/>
                    <a:moveTo>
                      <a:pt x="8696" y="3498"/>
                    </a:moveTo>
                    <a:cubicBezTo>
                      <a:pt x="10019" y="3498"/>
                      <a:pt x="11121" y="4600"/>
                      <a:pt x="11121" y="5955"/>
                    </a:cubicBezTo>
                    <a:lnTo>
                      <a:pt x="11121" y="6932"/>
                    </a:lnTo>
                    <a:lnTo>
                      <a:pt x="7309" y="6932"/>
                    </a:lnTo>
                    <a:cubicBezTo>
                      <a:pt x="7561" y="6617"/>
                      <a:pt x="7656" y="6270"/>
                      <a:pt x="7656" y="5892"/>
                    </a:cubicBezTo>
                    <a:cubicBezTo>
                      <a:pt x="7656" y="5262"/>
                      <a:pt x="7309" y="4726"/>
                      <a:pt x="6774" y="4411"/>
                    </a:cubicBezTo>
                    <a:cubicBezTo>
                      <a:pt x="7215" y="3813"/>
                      <a:pt x="7939" y="3498"/>
                      <a:pt x="8696" y="3498"/>
                    </a:cubicBezTo>
                    <a:close/>
                    <a:moveTo>
                      <a:pt x="5923" y="7625"/>
                    </a:moveTo>
                    <a:cubicBezTo>
                      <a:pt x="6207" y="7625"/>
                      <a:pt x="6490" y="7656"/>
                      <a:pt x="6711" y="7751"/>
                    </a:cubicBezTo>
                    <a:lnTo>
                      <a:pt x="5923" y="8791"/>
                    </a:lnTo>
                    <a:lnTo>
                      <a:pt x="5135" y="7751"/>
                    </a:lnTo>
                    <a:cubicBezTo>
                      <a:pt x="5388" y="7688"/>
                      <a:pt x="5671" y="7625"/>
                      <a:pt x="5923" y="7625"/>
                    </a:cubicBezTo>
                    <a:close/>
                    <a:moveTo>
                      <a:pt x="4505" y="8066"/>
                    </a:moveTo>
                    <a:lnTo>
                      <a:pt x="5577" y="9484"/>
                    </a:lnTo>
                    <a:lnTo>
                      <a:pt x="5577" y="11153"/>
                    </a:lnTo>
                    <a:lnTo>
                      <a:pt x="3497" y="11153"/>
                    </a:lnTo>
                    <a:lnTo>
                      <a:pt x="3497" y="10019"/>
                    </a:lnTo>
                    <a:cubicBezTo>
                      <a:pt x="3497" y="9200"/>
                      <a:pt x="3875" y="8507"/>
                      <a:pt x="4505" y="8066"/>
                    </a:cubicBezTo>
                    <a:close/>
                    <a:moveTo>
                      <a:pt x="7341" y="8066"/>
                    </a:moveTo>
                    <a:cubicBezTo>
                      <a:pt x="7939" y="8507"/>
                      <a:pt x="8381" y="9263"/>
                      <a:pt x="8381" y="10051"/>
                    </a:cubicBezTo>
                    <a:lnTo>
                      <a:pt x="8381" y="11153"/>
                    </a:lnTo>
                    <a:lnTo>
                      <a:pt x="6301" y="11153"/>
                    </a:lnTo>
                    <a:lnTo>
                      <a:pt x="6301" y="9484"/>
                    </a:lnTo>
                    <a:lnTo>
                      <a:pt x="7341" y="8066"/>
                    </a:lnTo>
                    <a:close/>
                    <a:moveTo>
                      <a:pt x="3088" y="1"/>
                    </a:moveTo>
                    <a:cubicBezTo>
                      <a:pt x="2143" y="1"/>
                      <a:pt x="1355" y="788"/>
                      <a:pt x="1355" y="1734"/>
                    </a:cubicBezTo>
                    <a:cubicBezTo>
                      <a:pt x="1355" y="2238"/>
                      <a:pt x="1575" y="2679"/>
                      <a:pt x="1922" y="2994"/>
                    </a:cubicBezTo>
                    <a:cubicBezTo>
                      <a:pt x="788" y="3466"/>
                      <a:pt x="0" y="4569"/>
                      <a:pt x="0" y="5861"/>
                    </a:cubicBezTo>
                    <a:lnTo>
                      <a:pt x="0" y="7247"/>
                    </a:lnTo>
                    <a:cubicBezTo>
                      <a:pt x="0" y="7436"/>
                      <a:pt x="158" y="7593"/>
                      <a:pt x="347" y="7593"/>
                    </a:cubicBezTo>
                    <a:lnTo>
                      <a:pt x="3938" y="7593"/>
                    </a:lnTo>
                    <a:cubicBezTo>
                      <a:pt x="3214" y="8192"/>
                      <a:pt x="2741" y="9043"/>
                      <a:pt x="2741" y="10019"/>
                    </a:cubicBezTo>
                    <a:lnTo>
                      <a:pt x="2741" y="11437"/>
                    </a:lnTo>
                    <a:cubicBezTo>
                      <a:pt x="2741" y="11658"/>
                      <a:pt x="2899" y="11815"/>
                      <a:pt x="3088" y="11815"/>
                    </a:cubicBezTo>
                    <a:lnTo>
                      <a:pt x="8696" y="11815"/>
                    </a:lnTo>
                    <a:cubicBezTo>
                      <a:pt x="8885" y="11815"/>
                      <a:pt x="9042" y="11658"/>
                      <a:pt x="9042" y="11437"/>
                    </a:cubicBezTo>
                    <a:lnTo>
                      <a:pt x="9042" y="10019"/>
                    </a:lnTo>
                    <a:cubicBezTo>
                      <a:pt x="9042" y="9043"/>
                      <a:pt x="8570" y="8192"/>
                      <a:pt x="7876" y="7593"/>
                    </a:cubicBezTo>
                    <a:lnTo>
                      <a:pt x="11436" y="7593"/>
                    </a:lnTo>
                    <a:cubicBezTo>
                      <a:pt x="11657" y="7593"/>
                      <a:pt x="11815" y="7436"/>
                      <a:pt x="11815" y="7247"/>
                    </a:cubicBezTo>
                    <a:lnTo>
                      <a:pt x="11815" y="5861"/>
                    </a:lnTo>
                    <a:cubicBezTo>
                      <a:pt x="11846" y="4600"/>
                      <a:pt x="11027" y="3466"/>
                      <a:pt x="9861" y="2994"/>
                    </a:cubicBezTo>
                    <a:cubicBezTo>
                      <a:pt x="10239" y="2679"/>
                      <a:pt x="10428" y="2206"/>
                      <a:pt x="10428" y="1734"/>
                    </a:cubicBezTo>
                    <a:cubicBezTo>
                      <a:pt x="10428" y="788"/>
                      <a:pt x="9641" y="1"/>
                      <a:pt x="8696" y="1"/>
                    </a:cubicBezTo>
                    <a:cubicBezTo>
                      <a:pt x="7750" y="1"/>
                      <a:pt x="6963" y="788"/>
                      <a:pt x="6963" y="1734"/>
                    </a:cubicBezTo>
                    <a:cubicBezTo>
                      <a:pt x="6963" y="2238"/>
                      <a:pt x="7152" y="2679"/>
                      <a:pt x="7498" y="2994"/>
                    </a:cubicBezTo>
                    <a:cubicBezTo>
                      <a:pt x="6931" y="3214"/>
                      <a:pt x="6396" y="3624"/>
                      <a:pt x="6049" y="4159"/>
                    </a:cubicBezTo>
                    <a:lnTo>
                      <a:pt x="5734" y="4159"/>
                    </a:lnTo>
                    <a:cubicBezTo>
                      <a:pt x="5388" y="3655"/>
                      <a:pt x="4883" y="3214"/>
                      <a:pt x="4285" y="2994"/>
                    </a:cubicBezTo>
                    <a:cubicBezTo>
                      <a:pt x="4631" y="2679"/>
                      <a:pt x="4820" y="2238"/>
                      <a:pt x="4820" y="1734"/>
                    </a:cubicBezTo>
                    <a:cubicBezTo>
                      <a:pt x="4820" y="788"/>
                      <a:pt x="4033" y="1"/>
                      <a:pt x="3088" y="1"/>
                    </a:cubicBezTo>
                    <a:close/>
                  </a:path>
                </a:pathLst>
              </a:custGeom>
              <a:solidFill>
                <a:srgbClr val="D1CC62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>
                <a:defPPr>
                  <a:defRPr lang="LID4096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" name="Google Shape;1308;p45">
                <a:extLst>
                  <a:ext uri="{FF2B5EF4-FFF2-40B4-BE49-F238E27FC236}">
                    <a16:creationId xmlns:a16="http://schemas.microsoft.com/office/drawing/2014/main" id="{6A950697-1190-EF84-5446-AE48C7117E72}"/>
                  </a:ext>
                </a:extLst>
              </p:cNvPr>
              <p:cNvSpPr/>
              <p:nvPr/>
            </p:nvSpPr>
            <p:spPr>
              <a:xfrm>
                <a:off x="1643651" y="2336902"/>
                <a:ext cx="35418" cy="18234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694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cubicBezTo>
                      <a:pt x="0" y="536"/>
                      <a:pt x="158" y="694"/>
                      <a:pt x="347" y="694"/>
                    </a:cubicBezTo>
                    <a:lnTo>
                      <a:pt x="1071" y="694"/>
                    </a:lnTo>
                    <a:cubicBezTo>
                      <a:pt x="1260" y="694"/>
                      <a:pt x="1418" y="536"/>
                      <a:pt x="1418" y="347"/>
                    </a:cubicBezTo>
                    <a:cubicBezTo>
                      <a:pt x="1418" y="158"/>
                      <a:pt x="1260" y="0"/>
                      <a:pt x="1071" y="0"/>
                    </a:cubicBezTo>
                    <a:close/>
                  </a:path>
                </a:pathLst>
              </a:custGeom>
              <a:solidFill>
                <a:srgbClr val="D1CC62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>
                <a:defPPr>
                  <a:defRPr lang="LID4096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" name="Google Shape;1309;p45">
                <a:extLst>
                  <a:ext uri="{FF2B5EF4-FFF2-40B4-BE49-F238E27FC236}">
                    <a16:creationId xmlns:a16="http://schemas.microsoft.com/office/drawing/2014/main" id="{CEA97CBF-031F-2E8E-7250-E46035DAE994}"/>
                  </a:ext>
                </a:extLst>
              </p:cNvPr>
              <p:cNvSpPr/>
              <p:nvPr/>
            </p:nvSpPr>
            <p:spPr>
              <a:xfrm>
                <a:off x="1451706" y="2336902"/>
                <a:ext cx="35418" cy="18234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694" extrusionOk="0">
                    <a:moveTo>
                      <a:pt x="379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36"/>
                      <a:pt x="158" y="694"/>
                      <a:pt x="379" y="694"/>
                    </a:cubicBezTo>
                    <a:lnTo>
                      <a:pt x="1072" y="694"/>
                    </a:lnTo>
                    <a:cubicBezTo>
                      <a:pt x="1261" y="694"/>
                      <a:pt x="1419" y="536"/>
                      <a:pt x="1419" y="347"/>
                    </a:cubicBezTo>
                    <a:cubicBezTo>
                      <a:pt x="1419" y="158"/>
                      <a:pt x="1261" y="0"/>
                      <a:pt x="1072" y="0"/>
                    </a:cubicBezTo>
                    <a:close/>
                  </a:path>
                </a:pathLst>
              </a:custGeom>
              <a:solidFill>
                <a:srgbClr val="D1CC62"/>
              </a:solidFill>
              <a:ln>
                <a:noFill/>
              </a:ln>
            </p:spPr>
            <p:txBody>
              <a:bodyPr spcFirstLastPara="1" lIns="91425" tIns="91425" rIns="91425" bIns="91425" anchor="ctr"/>
              <a:lstStyle>
                <a:defPPr>
                  <a:defRPr lang="LID4096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  <a:defRPr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9" name="Google Shape;1288;p45">
            <a:extLst>
              <a:ext uri="{FF2B5EF4-FFF2-40B4-BE49-F238E27FC236}">
                <a16:creationId xmlns:a16="http://schemas.microsoft.com/office/drawing/2014/main" id="{0F076960-27BA-5453-B101-27ABAE3926F1}"/>
              </a:ext>
            </a:extLst>
          </p:cNvPr>
          <p:cNvGrpSpPr>
            <a:grpSpLocks/>
          </p:cNvGrpSpPr>
          <p:nvPr/>
        </p:nvGrpSpPr>
        <p:grpSpPr bwMode="auto">
          <a:xfrm>
            <a:off x="250915" y="1873785"/>
            <a:ext cx="5407174" cy="851169"/>
            <a:chOff x="1189038" y="2920158"/>
            <a:chExt cx="6398585" cy="818390"/>
          </a:xfrm>
        </p:grpSpPr>
        <p:sp>
          <p:nvSpPr>
            <p:cNvPr id="69" name="Google Shape;1289;p45">
              <a:extLst>
                <a:ext uri="{FF2B5EF4-FFF2-40B4-BE49-F238E27FC236}">
                  <a16:creationId xmlns:a16="http://schemas.microsoft.com/office/drawing/2014/main" id="{404793FA-ECBF-443F-A191-3D83B6523878}"/>
                </a:ext>
              </a:extLst>
            </p:cNvPr>
            <p:cNvSpPr/>
            <p:nvPr/>
          </p:nvSpPr>
          <p:spPr>
            <a:xfrm>
              <a:off x="1189038" y="2930525"/>
              <a:ext cx="5769997" cy="808022"/>
            </a:xfrm>
            <a:custGeom>
              <a:avLst/>
              <a:gdLst/>
              <a:ahLst/>
              <a:cxnLst/>
              <a:rect l="l" t="t" r="r" b="b"/>
              <a:pathLst>
                <a:path w="203884" h="28552" extrusionOk="0">
                  <a:moveTo>
                    <a:pt x="1" y="1"/>
                  </a:moveTo>
                  <a:lnTo>
                    <a:pt x="1" y="28552"/>
                  </a:lnTo>
                  <a:lnTo>
                    <a:pt x="203883" y="28552"/>
                  </a:lnTo>
                  <a:lnTo>
                    <a:pt x="203883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lIns="91425" tIns="91425" rIns="91425" bIns="91425" anchor="ctr"/>
            <a:lstStyle>
              <a:defPPr>
                <a:defRPr lang="LID4096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" name="Google Shape;1290;p45">
              <a:extLst>
                <a:ext uri="{FF2B5EF4-FFF2-40B4-BE49-F238E27FC236}">
                  <a16:creationId xmlns:a16="http://schemas.microsoft.com/office/drawing/2014/main" id="{6CAF59C2-D013-3EEA-12D3-5D542B4BEEC1}"/>
                </a:ext>
              </a:extLst>
            </p:cNvPr>
            <p:cNvSpPr/>
            <p:nvPr/>
          </p:nvSpPr>
          <p:spPr>
            <a:xfrm>
              <a:off x="2081248" y="2920158"/>
              <a:ext cx="1010953" cy="818390"/>
            </a:xfrm>
            <a:custGeom>
              <a:avLst/>
              <a:gdLst/>
              <a:ahLst/>
              <a:cxnLst/>
              <a:rect l="l" t="t" r="r" b="b"/>
              <a:pathLst>
                <a:path w="37029" h="28552" extrusionOk="0">
                  <a:moveTo>
                    <a:pt x="0" y="1"/>
                  </a:moveTo>
                  <a:lnTo>
                    <a:pt x="0" y="28552"/>
                  </a:lnTo>
                  <a:lnTo>
                    <a:pt x="31826" y="28552"/>
                  </a:lnTo>
                  <a:lnTo>
                    <a:pt x="31826" y="5215"/>
                  </a:lnTo>
                  <a:lnTo>
                    <a:pt x="37029" y="1"/>
                  </a:lnTo>
                  <a:close/>
                </a:path>
              </a:pathLst>
            </a:custGeom>
            <a:solidFill>
              <a:srgbClr val="8FC03F"/>
            </a:solidFill>
            <a:ln>
              <a:noFill/>
            </a:ln>
          </p:spPr>
          <p:txBody>
            <a:bodyPr spcFirstLastPara="1" lIns="91425" tIns="91425" rIns="182875" bIns="91425" anchor="ctr"/>
            <a:lstStyle>
              <a:defPPr>
                <a:defRPr lang="LID4096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sz="3500" kern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71" name="Google Shape;1291;p45">
              <a:extLst>
                <a:ext uri="{FF2B5EF4-FFF2-40B4-BE49-F238E27FC236}">
                  <a16:creationId xmlns:a16="http://schemas.microsoft.com/office/drawing/2014/main" id="{305BCE3D-84BF-5BEE-B217-7CDE9C9444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68874" y="2982595"/>
              <a:ext cx="4618749" cy="664694"/>
              <a:chOff x="2968874" y="2982595"/>
              <a:chExt cx="4618749" cy="664694"/>
            </a:xfrm>
          </p:grpSpPr>
          <p:sp>
            <p:nvSpPr>
              <p:cNvPr id="72" name="Google Shape;1292;p45">
                <a:extLst>
                  <a:ext uri="{FF2B5EF4-FFF2-40B4-BE49-F238E27FC236}">
                    <a16:creationId xmlns:a16="http://schemas.microsoft.com/office/drawing/2014/main" id="{A139FE5D-A27A-4554-5AFC-0DE8B18B053F}"/>
                  </a:ext>
                </a:extLst>
              </p:cNvPr>
              <p:cNvSpPr txBox="1"/>
              <p:nvPr/>
            </p:nvSpPr>
            <p:spPr>
              <a:xfrm>
                <a:off x="2968874" y="2982595"/>
                <a:ext cx="4483628" cy="6646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lIns="91425" tIns="91425" rIns="91425" bIns="91425" anchor="ctr"/>
              <a:lstStyle>
                <a:defPPr>
                  <a:defRPr lang="LID4096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" b="1">
                    <a:solidFill>
                      <a:srgbClr val="002060"/>
                    </a:solidFill>
                    <a:latin typeface="Verdana Pro Semibold"/>
                  </a:rPr>
                  <a:t>APLICACIÓN INSTRUMENTOS</a:t>
                </a:r>
                <a:r>
                  <a:rPr lang="en" b="1" kern="0">
                    <a:solidFill>
                      <a:srgbClr val="002060"/>
                    </a:solidFill>
                    <a:latin typeface="Verdana Pro Semibold"/>
                    <a:ea typeface="Calibri"/>
                    <a:cs typeface="Calibri"/>
                  </a:rPr>
                  <a:t> </a:t>
                </a:r>
                <a:endParaRPr lang="es-ES" b="1">
                  <a:latin typeface="Verdana Pro Semibold"/>
                  <a:ea typeface="Calibri"/>
                  <a:cs typeface="Calibri"/>
                </a:endParaRP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  <a:buFont typeface="Arial"/>
                  <a:buNone/>
                  <a:defRPr/>
                </a:pPr>
                <a:r>
                  <a:rPr lang="en" sz="1200" kern="0" err="1">
                    <a:solidFill>
                      <a:srgbClr val="002060"/>
                    </a:solidFill>
                    <a:latin typeface="Verdana Pro"/>
                    <a:ea typeface="Roboto"/>
                    <a:cs typeface="Roboto"/>
                    <a:sym typeface="Roboto"/>
                  </a:rPr>
                  <a:t>Calificaciones</a:t>
                </a:r>
                <a:r>
                  <a:rPr lang="en" sz="1200" kern="0">
                    <a:solidFill>
                      <a:srgbClr val="002060"/>
                    </a:solidFill>
                    <a:latin typeface="Verdana Pro"/>
                    <a:ea typeface="Roboto"/>
                    <a:cs typeface="Roboto"/>
                    <a:sym typeface="Roboto"/>
                  </a:rPr>
                  <a:t> se </a:t>
                </a:r>
                <a:r>
                  <a:rPr lang="en" sz="1200" kern="0" err="1">
                    <a:solidFill>
                      <a:srgbClr val="002060"/>
                    </a:solidFill>
                    <a:latin typeface="Verdana Pro"/>
                    <a:ea typeface="Roboto"/>
                    <a:cs typeface="Roboto"/>
                    <a:sym typeface="Roboto"/>
                  </a:rPr>
                  <a:t>realiza</a:t>
                </a:r>
                <a:r>
                  <a:rPr lang="en" sz="1200" kern="0">
                    <a:solidFill>
                      <a:srgbClr val="002060"/>
                    </a:solidFill>
                    <a:latin typeface="Verdana Pro"/>
                    <a:ea typeface="Roboto"/>
                    <a:cs typeface="Roboto"/>
                    <a:sym typeface="Roboto"/>
                  </a:rPr>
                  <a:t> </a:t>
                </a:r>
                <a:r>
                  <a:rPr lang="en" sz="1200" kern="0" err="1">
                    <a:solidFill>
                      <a:srgbClr val="002060"/>
                    </a:solidFill>
                    <a:latin typeface="Verdana Pro"/>
                    <a:ea typeface="Roboto"/>
                    <a:cs typeface="Roboto"/>
                    <a:sym typeface="Roboto"/>
                  </a:rPr>
                  <a:t>en</a:t>
                </a:r>
                <a:r>
                  <a:rPr lang="en" sz="1200" kern="0">
                    <a:solidFill>
                      <a:srgbClr val="002060"/>
                    </a:solidFill>
                    <a:latin typeface="Verdana Pro"/>
                    <a:ea typeface="Roboto"/>
                    <a:cs typeface="Roboto"/>
                    <a:sym typeface="Roboto"/>
                  </a:rPr>
                  <a:t> </a:t>
                </a:r>
                <a:r>
                  <a:rPr lang="en" sz="1200" kern="0" err="1">
                    <a:solidFill>
                      <a:srgbClr val="002060"/>
                    </a:solidFill>
                    <a:latin typeface="Verdana Pro"/>
                    <a:ea typeface="Roboto"/>
                    <a:cs typeface="Roboto"/>
                    <a:sym typeface="Roboto"/>
                  </a:rPr>
                  <a:t>formato</a:t>
                </a:r>
                <a:r>
                  <a:rPr lang="en" sz="1200" kern="0">
                    <a:solidFill>
                      <a:srgbClr val="002060"/>
                    </a:solidFill>
                    <a:latin typeface="Verdana Pro"/>
                    <a:ea typeface="Roboto"/>
                    <a:cs typeface="Roboto"/>
                    <a:sym typeface="Roboto"/>
                  </a:rPr>
                  <a:t> </a:t>
                </a:r>
                <a:r>
                  <a:rPr lang="en" sz="1200" kern="0" err="1">
                    <a:solidFill>
                      <a:srgbClr val="002060"/>
                    </a:solidFill>
                    <a:latin typeface="Verdana Pro"/>
                    <a:ea typeface="Roboto"/>
                    <a:cs typeface="Roboto"/>
                    <a:sym typeface="Roboto"/>
                  </a:rPr>
                  <a:t>papel</a:t>
                </a:r>
                <a:endParaRPr sz="1200" kern="0">
                  <a:solidFill>
                    <a:srgbClr val="002060"/>
                  </a:solidFill>
                  <a:latin typeface="Verdana Pro"/>
                  <a:ea typeface="Roboto"/>
                  <a:cs typeface="Roboto"/>
                </a:endParaRPr>
              </a:p>
            </p:txBody>
          </p:sp>
          <p:sp>
            <p:nvSpPr>
              <p:cNvPr id="73" name="Google Shape;1293;p45">
                <a:extLst>
                  <a:ext uri="{FF2B5EF4-FFF2-40B4-BE49-F238E27FC236}">
                    <a16:creationId xmlns:a16="http://schemas.microsoft.com/office/drawing/2014/main" id="{ABFCBF72-772E-D77C-59E3-035689D9B9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16082" y="3060697"/>
                <a:ext cx="4171541" cy="2603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defPPr>
                  <a:defRPr lang="LID4096"/>
                </a:defPPr>
                <a:lvl1pPr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514600" indent="-228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971800" indent="-228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429000" indent="-228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886200" indent="-228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>
                    <a:srgbClr val="000000"/>
                  </a:buClr>
                  <a:buFont typeface="Arial" panose="020B0604020202020204" pitchFamily="34" charset="0"/>
                  <a:buNone/>
                </a:pPr>
                <a:endParaRPr lang="es-CL" altLang="es-CL" sz="1900">
                  <a:solidFill>
                    <a:srgbClr val="002060"/>
                  </a:solidFill>
                  <a:latin typeface="Fira Sans Extra Condensed Mediu"/>
                  <a:ea typeface="Fira Sans Extra Condensed Mediu"/>
                  <a:cs typeface="Fira Sans Extra Condensed Mediu"/>
                </a:endParaRPr>
              </a:p>
            </p:txBody>
          </p:sp>
        </p:grpSp>
      </p:grpSp>
      <p:grpSp>
        <p:nvGrpSpPr>
          <p:cNvPr id="60" name="Google Shape;1310;p45">
            <a:extLst>
              <a:ext uri="{FF2B5EF4-FFF2-40B4-BE49-F238E27FC236}">
                <a16:creationId xmlns:a16="http://schemas.microsoft.com/office/drawing/2014/main" id="{F059C881-8068-D7AA-09F5-8D173805091F}"/>
              </a:ext>
            </a:extLst>
          </p:cNvPr>
          <p:cNvGrpSpPr>
            <a:grpSpLocks/>
          </p:cNvGrpSpPr>
          <p:nvPr/>
        </p:nvGrpSpPr>
        <p:grpSpPr bwMode="auto">
          <a:xfrm>
            <a:off x="261698" y="3677850"/>
            <a:ext cx="4875572" cy="765011"/>
            <a:chOff x="1189038" y="4756150"/>
            <a:chExt cx="5769917" cy="820921"/>
          </a:xfrm>
        </p:grpSpPr>
        <p:sp>
          <p:nvSpPr>
            <p:cNvPr id="66" name="Google Shape;1311;p45">
              <a:extLst>
                <a:ext uri="{FF2B5EF4-FFF2-40B4-BE49-F238E27FC236}">
                  <a16:creationId xmlns:a16="http://schemas.microsoft.com/office/drawing/2014/main" id="{04F0481D-C95B-0A9D-0D3F-013FE2E9D53F}"/>
                </a:ext>
              </a:extLst>
            </p:cNvPr>
            <p:cNvSpPr/>
            <p:nvPr/>
          </p:nvSpPr>
          <p:spPr>
            <a:xfrm>
              <a:off x="1189038" y="4756150"/>
              <a:ext cx="5769917" cy="807342"/>
            </a:xfrm>
            <a:custGeom>
              <a:avLst/>
              <a:gdLst/>
              <a:ahLst/>
              <a:cxnLst/>
              <a:rect l="l" t="t" r="r" b="b"/>
              <a:pathLst>
                <a:path w="203884" h="28528" extrusionOk="0">
                  <a:moveTo>
                    <a:pt x="1" y="0"/>
                  </a:moveTo>
                  <a:lnTo>
                    <a:pt x="1" y="16002"/>
                  </a:lnTo>
                  <a:cubicBezTo>
                    <a:pt x="1" y="22884"/>
                    <a:pt x="5644" y="28528"/>
                    <a:pt x="12526" y="28528"/>
                  </a:cubicBezTo>
                  <a:lnTo>
                    <a:pt x="191358" y="28528"/>
                  </a:lnTo>
                  <a:cubicBezTo>
                    <a:pt x="198240" y="28528"/>
                    <a:pt x="203883" y="22884"/>
                    <a:pt x="203883" y="16002"/>
                  </a:cubicBezTo>
                  <a:lnTo>
                    <a:pt x="203883" y="0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lIns="91425" tIns="91425" rIns="91425" bIns="91425" anchor="ctr"/>
            <a:lstStyle>
              <a:defPPr>
                <a:defRPr lang="LID4096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" name="Google Shape;1312;p45">
              <a:extLst>
                <a:ext uri="{FF2B5EF4-FFF2-40B4-BE49-F238E27FC236}">
                  <a16:creationId xmlns:a16="http://schemas.microsoft.com/office/drawing/2014/main" id="{7394D7B5-2BBD-E8E5-E3C8-84A7A95C794A}"/>
                </a:ext>
              </a:extLst>
            </p:cNvPr>
            <p:cNvSpPr/>
            <p:nvPr/>
          </p:nvSpPr>
          <p:spPr>
            <a:xfrm>
              <a:off x="2055716" y="4756150"/>
              <a:ext cx="1049220" cy="807342"/>
            </a:xfrm>
            <a:custGeom>
              <a:avLst/>
              <a:gdLst/>
              <a:ahLst/>
              <a:cxnLst/>
              <a:rect l="l" t="t" r="r" b="b"/>
              <a:pathLst>
                <a:path w="37053" h="28528" extrusionOk="0">
                  <a:moveTo>
                    <a:pt x="0" y="0"/>
                  </a:moveTo>
                  <a:lnTo>
                    <a:pt x="0" y="28528"/>
                  </a:lnTo>
                  <a:lnTo>
                    <a:pt x="31826" y="28528"/>
                  </a:lnTo>
                  <a:lnTo>
                    <a:pt x="31826" y="5239"/>
                  </a:lnTo>
                  <a:lnTo>
                    <a:pt x="37052" y="0"/>
                  </a:lnTo>
                  <a:close/>
                </a:path>
              </a:pathLst>
            </a:custGeom>
            <a:solidFill>
              <a:srgbClr val="3A80B6"/>
            </a:solidFill>
            <a:ln>
              <a:noFill/>
            </a:ln>
          </p:spPr>
          <p:txBody>
            <a:bodyPr spcFirstLastPara="1" lIns="91425" tIns="91425" rIns="182875" bIns="91425" anchor="ctr"/>
            <a:lstStyle>
              <a:defPPr>
                <a:defRPr lang="LID4096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sz="3500" kern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8" name="Google Shape;1315;p45">
              <a:extLst>
                <a:ext uri="{FF2B5EF4-FFF2-40B4-BE49-F238E27FC236}">
                  <a16:creationId xmlns:a16="http://schemas.microsoft.com/office/drawing/2014/main" id="{A811D0BF-D9C6-967B-A35C-1237E0660F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9856" y="4781818"/>
              <a:ext cx="3763740" cy="795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defPPr>
                <a:defRPr lang="LID4096"/>
              </a:defPPr>
              <a:lvl1pPr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5146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9718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4290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886200" indent="-228600" algn="l" defTabSz="914400" rtl="0" eaLnBrk="0" fontAlgn="base" latinLnBrk="0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>
                  <a:srgbClr val="000000"/>
                </a:buClr>
                <a:buFont typeface="Arial" panose="020B0604020202020204" pitchFamily="34" charset="0"/>
                <a:buNone/>
              </a:pPr>
              <a:r>
                <a:rPr lang="es-CL" altLang="es-CL" sz="1400" b="1">
                  <a:solidFill>
                    <a:srgbClr val="002060"/>
                  </a:solidFill>
                  <a:latin typeface="Verdana Pro Semibold"/>
                  <a:ea typeface="Fira Sans Extra Condensed Mediu"/>
                  <a:cs typeface="Fira Sans Extra Condensed Mediu"/>
                  <a:sym typeface="Fira Sans Extra Condensed Mediu"/>
                </a:rPr>
                <a:t>PLATAFORMA PARA LA GESTIÓN DEL DESEMPEÑO</a:t>
              </a:r>
              <a:endParaRPr lang="es-CL" altLang="es-CL" sz="1400" b="1">
                <a:solidFill>
                  <a:srgbClr val="002060"/>
                </a:solidFill>
                <a:latin typeface="Verdana Pro Semibold"/>
                <a:ea typeface="Fira Sans Extra Condensed Mediu"/>
                <a:cs typeface="Fira Sans Extra Condensed Mediu"/>
              </a:endParaRPr>
            </a:p>
          </p:txBody>
        </p:sp>
      </p:grpSp>
      <p:sp>
        <p:nvSpPr>
          <p:cNvPr id="61" name="Google Shape;1285;p45">
            <a:extLst>
              <a:ext uri="{FF2B5EF4-FFF2-40B4-BE49-F238E27FC236}">
                <a16:creationId xmlns:a16="http://schemas.microsoft.com/office/drawing/2014/main" id="{C52CF13F-8EDD-0A68-3F34-3B90C2895DA1}"/>
              </a:ext>
            </a:extLst>
          </p:cNvPr>
          <p:cNvSpPr/>
          <p:nvPr/>
        </p:nvSpPr>
        <p:spPr>
          <a:xfrm>
            <a:off x="422425" y="2103978"/>
            <a:ext cx="411162" cy="400379"/>
          </a:xfrm>
          <a:custGeom>
            <a:avLst/>
            <a:gdLst/>
            <a:ahLst/>
            <a:cxnLst/>
            <a:rect l="l" t="t" r="r" b="b"/>
            <a:pathLst>
              <a:path w="11784" h="11815" extrusionOk="0">
                <a:moveTo>
                  <a:pt x="9043" y="662"/>
                </a:moveTo>
                <a:lnTo>
                  <a:pt x="9043" y="2080"/>
                </a:lnTo>
                <a:lnTo>
                  <a:pt x="2742" y="2080"/>
                </a:lnTo>
                <a:lnTo>
                  <a:pt x="2742" y="662"/>
                </a:lnTo>
                <a:close/>
                <a:moveTo>
                  <a:pt x="10775" y="2742"/>
                </a:moveTo>
                <a:cubicBezTo>
                  <a:pt x="10996" y="2742"/>
                  <a:pt x="11153" y="2899"/>
                  <a:pt x="11153" y="3120"/>
                </a:cubicBezTo>
                <a:lnTo>
                  <a:pt x="11153" y="6554"/>
                </a:lnTo>
                <a:cubicBezTo>
                  <a:pt x="11153" y="6774"/>
                  <a:pt x="10996" y="6932"/>
                  <a:pt x="10775" y="6932"/>
                </a:cubicBezTo>
                <a:lnTo>
                  <a:pt x="9767" y="6932"/>
                </a:lnTo>
                <a:lnTo>
                  <a:pt x="9767" y="4474"/>
                </a:lnTo>
                <a:cubicBezTo>
                  <a:pt x="9767" y="4285"/>
                  <a:pt x="9610" y="4128"/>
                  <a:pt x="9421" y="4128"/>
                </a:cubicBezTo>
                <a:lnTo>
                  <a:pt x="2427" y="4128"/>
                </a:lnTo>
                <a:cubicBezTo>
                  <a:pt x="2238" y="4128"/>
                  <a:pt x="2080" y="4285"/>
                  <a:pt x="2080" y="4474"/>
                </a:cubicBezTo>
                <a:lnTo>
                  <a:pt x="2080" y="6932"/>
                </a:lnTo>
                <a:lnTo>
                  <a:pt x="1009" y="6932"/>
                </a:lnTo>
                <a:cubicBezTo>
                  <a:pt x="820" y="6932"/>
                  <a:pt x="662" y="6774"/>
                  <a:pt x="662" y="6554"/>
                </a:cubicBezTo>
                <a:lnTo>
                  <a:pt x="662" y="3120"/>
                </a:lnTo>
                <a:cubicBezTo>
                  <a:pt x="662" y="2899"/>
                  <a:pt x="820" y="2742"/>
                  <a:pt x="1009" y="2742"/>
                </a:cubicBezTo>
                <a:close/>
                <a:moveTo>
                  <a:pt x="9011" y="4821"/>
                </a:moveTo>
                <a:lnTo>
                  <a:pt x="9011" y="11090"/>
                </a:lnTo>
                <a:lnTo>
                  <a:pt x="2710" y="11090"/>
                </a:lnTo>
                <a:lnTo>
                  <a:pt x="2710" y="4821"/>
                </a:lnTo>
                <a:close/>
                <a:moveTo>
                  <a:pt x="2395" y="1"/>
                </a:moveTo>
                <a:cubicBezTo>
                  <a:pt x="2206" y="1"/>
                  <a:pt x="2049" y="158"/>
                  <a:pt x="2049" y="347"/>
                </a:cubicBezTo>
                <a:lnTo>
                  <a:pt x="2049" y="2112"/>
                </a:lnTo>
                <a:lnTo>
                  <a:pt x="1009" y="2112"/>
                </a:lnTo>
                <a:cubicBezTo>
                  <a:pt x="442" y="2112"/>
                  <a:pt x="1" y="2584"/>
                  <a:pt x="1" y="3151"/>
                </a:cubicBezTo>
                <a:lnTo>
                  <a:pt x="1" y="6617"/>
                </a:lnTo>
                <a:cubicBezTo>
                  <a:pt x="1" y="7215"/>
                  <a:pt x="473" y="7625"/>
                  <a:pt x="1009" y="7625"/>
                </a:cubicBezTo>
                <a:lnTo>
                  <a:pt x="2049" y="7625"/>
                </a:lnTo>
                <a:lnTo>
                  <a:pt x="2049" y="11468"/>
                </a:lnTo>
                <a:cubicBezTo>
                  <a:pt x="2049" y="11657"/>
                  <a:pt x="2206" y="11815"/>
                  <a:pt x="2395" y="11815"/>
                </a:cubicBezTo>
                <a:lnTo>
                  <a:pt x="9358" y="11815"/>
                </a:lnTo>
                <a:cubicBezTo>
                  <a:pt x="9578" y="11815"/>
                  <a:pt x="9736" y="11657"/>
                  <a:pt x="9736" y="11468"/>
                </a:cubicBezTo>
                <a:lnTo>
                  <a:pt x="9736" y="7625"/>
                </a:lnTo>
                <a:lnTo>
                  <a:pt x="10744" y="7625"/>
                </a:lnTo>
                <a:cubicBezTo>
                  <a:pt x="11343" y="7625"/>
                  <a:pt x="11784" y="7152"/>
                  <a:pt x="11784" y="6617"/>
                </a:cubicBezTo>
                <a:lnTo>
                  <a:pt x="11784" y="3151"/>
                </a:lnTo>
                <a:cubicBezTo>
                  <a:pt x="11784" y="2553"/>
                  <a:pt x="11311" y="2112"/>
                  <a:pt x="10744" y="2112"/>
                </a:cubicBezTo>
                <a:lnTo>
                  <a:pt x="9736" y="2112"/>
                </a:lnTo>
                <a:lnTo>
                  <a:pt x="9736" y="347"/>
                </a:lnTo>
                <a:cubicBezTo>
                  <a:pt x="9736" y="158"/>
                  <a:pt x="9578" y="1"/>
                  <a:pt x="9358" y="1"/>
                </a:cubicBezTo>
                <a:close/>
              </a:path>
            </a:pathLst>
          </a:custGeom>
          <a:solidFill>
            <a:srgbClr val="1FC2BA"/>
          </a:solidFill>
          <a:ln>
            <a:noFill/>
          </a:ln>
        </p:spPr>
        <p:txBody>
          <a:bodyPr spcFirstLastPara="1" lIns="91425" tIns="91425" rIns="91425" bIns="91425" anchor="ctr"/>
          <a:lstStyle>
            <a:defPPr>
              <a:defRPr lang="LID4096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2" name="Google Shape;705;p30">
            <a:extLst>
              <a:ext uri="{FF2B5EF4-FFF2-40B4-BE49-F238E27FC236}">
                <a16:creationId xmlns:a16="http://schemas.microsoft.com/office/drawing/2014/main" id="{8FF36E32-0FB4-E6A8-6145-DF4396E305B3}"/>
              </a:ext>
            </a:extLst>
          </p:cNvPr>
          <p:cNvSpPr/>
          <p:nvPr/>
        </p:nvSpPr>
        <p:spPr>
          <a:xfrm>
            <a:off x="510007" y="3814704"/>
            <a:ext cx="328612" cy="454294"/>
          </a:xfrm>
          <a:custGeom>
            <a:avLst/>
            <a:gdLst/>
            <a:ahLst/>
            <a:cxnLst/>
            <a:rect l="l" t="t" r="r" b="b"/>
            <a:pathLst>
              <a:path w="9169" h="11846" extrusionOk="0">
                <a:moveTo>
                  <a:pt x="4695" y="2079"/>
                </a:moveTo>
                <a:cubicBezTo>
                  <a:pt x="5073" y="2079"/>
                  <a:pt x="5388" y="2394"/>
                  <a:pt x="5388" y="2772"/>
                </a:cubicBezTo>
                <a:cubicBezTo>
                  <a:pt x="5388" y="3181"/>
                  <a:pt x="5073" y="3496"/>
                  <a:pt x="4695" y="3496"/>
                </a:cubicBezTo>
                <a:cubicBezTo>
                  <a:pt x="4285" y="3496"/>
                  <a:pt x="3970" y="3181"/>
                  <a:pt x="3970" y="2772"/>
                </a:cubicBezTo>
                <a:cubicBezTo>
                  <a:pt x="3970" y="2394"/>
                  <a:pt x="4285" y="2079"/>
                  <a:pt x="4695" y="2079"/>
                </a:cubicBezTo>
                <a:close/>
                <a:moveTo>
                  <a:pt x="4695" y="4189"/>
                </a:moveTo>
                <a:cubicBezTo>
                  <a:pt x="5640" y="4189"/>
                  <a:pt x="6428" y="4977"/>
                  <a:pt x="6428" y="5922"/>
                </a:cubicBezTo>
                <a:lnTo>
                  <a:pt x="6428" y="6300"/>
                </a:lnTo>
                <a:lnTo>
                  <a:pt x="2962" y="6300"/>
                </a:lnTo>
                <a:lnTo>
                  <a:pt x="2962" y="5922"/>
                </a:lnTo>
                <a:cubicBezTo>
                  <a:pt x="2962" y="4945"/>
                  <a:pt x="3750" y="4189"/>
                  <a:pt x="4695" y="4189"/>
                </a:cubicBezTo>
                <a:close/>
                <a:moveTo>
                  <a:pt x="4730" y="664"/>
                </a:moveTo>
                <a:cubicBezTo>
                  <a:pt x="6870" y="664"/>
                  <a:pt x="8538" y="2418"/>
                  <a:pt x="8538" y="4473"/>
                </a:cubicBezTo>
                <a:cubicBezTo>
                  <a:pt x="8538" y="5544"/>
                  <a:pt x="8097" y="6552"/>
                  <a:pt x="7310" y="7277"/>
                </a:cubicBezTo>
                <a:cubicBezTo>
                  <a:pt x="7215" y="7403"/>
                  <a:pt x="7121" y="7466"/>
                  <a:pt x="6995" y="7497"/>
                </a:cubicBezTo>
                <a:cubicBezTo>
                  <a:pt x="6774" y="7718"/>
                  <a:pt x="6522" y="7907"/>
                  <a:pt x="6459" y="8285"/>
                </a:cubicBezTo>
                <a:lnTo>
                  <a:pt x="5041" y="8285"/>
                </a:lnTo>
                <a:lnTo>
                  <a:pt x="5041" y="6993"/>
                </a:lnTo>
                <a:lnTo>
                  <a:pt x="6774" y="6993"/>
                </a:lnTo>
                <a:cubicBezTo>
                  <a:pt x="6963" y="6993"/>
                  <a:pt x="7121" y="6836"/>
                  <a:pt x="7121" y="6647"/>
                </a:cubicBezTo>
                <a:lnTo>
                  <a:pt x="7121" y="5922"/>
                </a:lnTo>
                <a:cubicBezTo>
                  <a:pt x="7121" y="4945"/>
                  <a:pt x="6585" y="4126"/>
                  <a:pt x="5734" y="3717"/>
                </a:cubicBezTo>
                <a:cubicBezTo>
                  <a:pt x="5987" y="3496"/>
                  <a:pt x="6113" y="3181"/>
                  <a:pt x="6113" y="2835"/>
                </a:cubicBezTo>
                <a:cubicBezTo>
                  <a:pt x="6113" y="2079"/>
                  <a:pt x="5482" y="1448"/>
                  <a:pt x="4726" y="1448"/>
                </a:cubicBezTo>
                <a:cubicBezTo>
                  <a:pt x="3970" y="1448"/>
                  <a:pt x="3340" y="2079"/>
                  <a:pt x="3340" y="2835"/>
                </a:cubicBezTo>
                <a:cubicBezTo>
                  <a:pt x="3340" y="3181"/>
                  <a:pt x="3466" y="3496"/>
                  <a:pt x="3687" y="3717"/>
                </a:cubicBezTo>
                <a:cubicBezTo>
                  <a:pt x="2868" y="4126"/>
                  <a:pt x="2332" y="4945"/>
                  <a:pt x="2332" y="5922"/>
                </a:cubicBezTo>
                <a:lnTo>
                  <a:pt x="2332" y="6647"/>
                </a:lnTo>
                <a:cubicBezTo>
                  <a:pt x="2332" y="6836"/>
                  <a:pt x="2489" y="6993"/>
                  <a:pt x="2679" y="6993"/>
                </a:cubicBezTo>
                <a:lnTo>
                  <a:pt x="4411" y="6993"/>
                </a:lnTo>
                <a:lnTo>
                  <a:pt x="4411" y="8411"/>
                </a:lnTo>
                <a:lnTo>
                  <a:pt x="2931" y="8411"/>
                </a:lnTo>
                <a:lnTo>
                  <a:pt x="2931" y="8380"/>
                </a:lnTo>
                <a:cubicBezTo>
                  <a:pt x="2836" y="7938"/>
                  <a:pt x="2615" y="7749"/>
                  <a:pt x="2363" y="7560"/>
                </a:cubicBezTo>
                <a:cubicBezTo>
                  <a:pt x="2300" y="7466"/>
                  <a:pt x="2174" y="7403"/>
                  <a:pt x="2048" y="7277"/>
                </a:cubicBezTo>
                <a:cubicBezTo>
                  <a:pt x="1135" y="6395"/>
                  <a:pt x="757" y="5135"/>
                  <a:pt x="946" y="3874"/>
                </a:cubicBezTo>
                <a:cubicBezTo>
                  <a:pt x="1198" y="2236"/>
                  <a:pt x="2615" y="881"/>
                  <a:pt x="4254" y="692"/>
                </a:cubicBezTo>
                <a:cubicBezTo>
                  <a:pt x="4415" y="673"/>
                  <a:pt x="4574" y="664"/>
                  <a:pt x="4730" y="664"/>
                </a:cubicBezTo>
                <a:close/>
                <a:moveTo>
                  <a:pt x="6428" y="9073"/>
                </a:moveTo>
                <a:lnTo>
                  <a:pt x="6428" y="9419"/>
                </a:lnTo>
                <a:cubicBezTo>
                  <a:pt x="6428" y="9640"/>
                  <a:pt x="6270" y="9797"/>
                  <a:pt x="6081" y="9797"/>
                </a:cubicBezTo>
                <a:lnTo>
                  <a:pt x="3309" y="9797"/>
                </a:lnTo>
                <a:cubicBezTo>
                  <a:pt x="3120" y="9797"/>
                  <a:pt x="2962" y="9640"/>
                  <a:pt x="2962" y="9419"/>
                </a:cubicBezTo>
                <a:lnTo>
                  <a:pt x="2962" y="9073"/>
                </a:lnTo>
                <a:close/>
                <a:moveTo>
                  <a:pt x="5703" y="10459"/>
                </a:moveTo>
                <a:lnTo>
                  <a:pt x="5703" y="10805"/>
                </a:lnTo>
                <a:cubicBezTo>
                  <a:pt x="5703" y="10994"/>
                  <a:pt x="5545" y="11183"/>
                  <a:pt x="5356" y="11183"/>
                </a:cubicBezTo>
                <a:lnTo>
                  <a:pt x="3970" y="11183"/>
                </a:lnTo>
                <a:cubicBezTo>
                  <a:pt x="3781" y="11183"/>
                  <a:pt x="3624" y="10994"/>
                  <a:pt x="3624" y="10805"/>
                </a:cubicBezTo>
                <a:lnTo>
                  <a:pt x="3624" y="10459"/>
                </a:lnTo>
                <a:close/>
                <a:moveTo>
                  <a:pt x="4662" y="0"/>
                </a:moveTo>
                <a:cubicBezTo>
                  <a:pt x="4486" y="0"/>
                  <a:pt x="4308" y="10"/>
                  <a:pt x="4128" y="31"/>
                </a:cubicBezTo>
                <a:cubicBezTo>
                  <a:pt x="2174" y="251"/>
                  <a:pt x="568" y="1827"/>
                  <a:pt x="253" y="3780"/>
                </a:cubicBezTo>
                <a:cubicBezTo>
                  <a:pt x="1" y="5229"/>
                  <a:pt x="505" y="6710"/>
                  <a:pt x="1576" y="7749"/>
                </a:cubicBezTo>
                <a:cubicBezTo>
                  <a:pt x="1733" y="7875"/>
                  <a:pt x="1859" y="7970"/>
                  <a:pt x="1922" y="8064"/>
                </a:cubicBezTo>
                <a:cubicBezTo>
                  <a:pt x="2206" y="8285"/>
                  <a:pt x="2237" y="8348"/>
                  <a:pt x="2237" y="8695"/>
                </a:cubicBezTo>
                <a:lnTo>
                  <a:pt x="2237" y="9388"/>
                </a:lnTo>
                <a:cubicBezTo>
                  <a:pt x="2237" y="9829"/>
                  <a:pt x="2521" y="10238"/>
                  <a:pt x="2962" y="10396"/>
                </a:cubicBezTo>
                <a:lnTo>
                  <a:pt x="2962" y="10774"/>
                </a:lnTo>
                <a:cubicBezTo>
                  <a:pt x="2962" y="11404"/>
                  <a:pt x="3435" y="11845"/>
                  <a:pt x="3970" y="11845"/>
                </a:cubicBezTo>
                <a:lnTo>
                  <a:pt x="5356" y="11845"/>
                </a:lnTo>
                <a:cubicBezTo>
                  <a:pt x="5955" y="11845"/>
                  <a:pt x="6396" y="11372"/>
                  <a:pt x="6396" y="10805"/>
                </a:cubicBezTo>
                <a:lnTo>
                  <a:pt x="6396" y="10427"/>
                </a:lnTo>
                <a:cubicBezTo>
                  <a:pt x="6774" y="10270"/>
                  <a:pt x="7089" y="9923"/>
                  <a:pt x="7089" y="9451"/>
                </a:cubicBezTo>
                <a:lnTo>
                  <a:pt x="7089" y="8726"/>
                </a:lnTo>
                <a:cubicBezTo>
                  <a:pt x="7089" y="8380"/>
                  <a:pt x="7121" y="8348"/>
                  <a:pt x="7404" y="8096"/>
                </a:cubicBezTo>
                <a:cubicBezTo>
                  <a:pt x="7499" y="8033"/>
                  <a:pt x="7593" y="7938"/>
                  <a:pt x="7751" y="7812"/>
                </a:cubicBezTo>
                <a:cubicBezTo>
                  <a:pt x="8664" y="6962"/>
                  <a:pt x="9169" y="5765"/>
                  <a:pt x="9169" y="4504"/>
                </a:cubicBezTo>
                <a:cubicBezTo>
                  <a:pt x="9169" y="2060"/>
                  <a:pt x="7186" y="0"/>
                  <a:pt x="4662" y="0"/>
                </a:cubicBezTo>
                <a:close/>
              </a:path>
            </a:pathLst>
          </a:custGeom>
          <a:solidFill>
            <a:srgbClr val="3A80B6"/>
          </a:solidFill>
          <a:ln>
            <a:noFill/>
          </a:ln>
        </p:spPr>
        <p:txBody>
          <a:bodyPr spcFirstLastPara="1" lIns="91425" tIns="91425" rIns="91425" bIns="91425" anchor="ctr"/>
          <a:lstStyle>
            <a:defPPr>
              <a:defRPr lang="LID4096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4" name="Google Shape;831;p33">
            <a:extLst>
              <a:ext uri="{FF2B5EF4-FFF2-40B4-BE49-F238E27FC236}">
                <a16:creationId xmlns:a16="http://schemas.microsoft.com/office/drawing/2014/main" id="{2AAA154F-9975-FAFA-8D2A-DCA89A379DEB}"/>
              </a:ext>
            </a:extLst>
          </p:cNvPr>
          <p:cNvSpPr/>
          <p:nvPr/>
        </p:nvSpPr>
        <p:spPr bwMode="auto">
          <a:xfrm>
            <a:off x="453456" y="2939271"/>
            <a:ext cx="549275" cy="547688"/>
          </a:xfrm>
          <a:custGeom>
            <a:avLst/>
            <a:gdLst/>
            <a:ahLst/>
            <a:cxnLst/>
            <a:rect l="l" t="t" r="r" b="b"/>
            <a:pathLst>
              <a:path w="11973" h="11973" extrusionOk="0">
                <a:moveTo>
                  <a:pt x="6459" y="662"/>
                </a:moveTo>
                <a:lnTo>
                  <a:pt x="6774" y="1356"/>
                </a:lnTo>
                <a:cubicBezTo>
                  <a:pt x="6837" y="1419"/>
                  <a:pt x="6900" y="1513"/>
                  <a:pt x="7026" y="1545"/>
                </a:cubicBezTo>
                <a:cubicBezTo>
                  <a:pt x="7499" y="1671"/>
                  <a:pt x="7971" y="1860"/>
                  <a:pt x="8413" y="2080"/>
                </a:cubicBezTo>
                <a:cubicBezTo>
                  <a:pt x="8459" y="2126"/>
                  <a:pt x="8539" y="2156"/>
                  <a:pt x="8627" y="2156"/>
                </a:cubicBezTo>
                <a:cubicBezTo>
                  <a:pt x="8660" y="2156"/>
                  <a:pt x="8694" y="2152"/>
                  <a:pt x="8728" y="2143"/>
                </a:cubicBezTo>
                <a:lnTo>
                  <a:pt x="9389" y="1891"/>
                </a:lnTo>
                <a:lnTo>
                  <a:pt x="10051" y="2553"/>
                </a:lnTo>
                <a:lnTo>
                  <a:pt x="9799" y="3214"/>
                </a:lnTo>
                <a:cubicBezTo>
                  <a:pt x="9767" y="3340"/>
                  <a:pt x="9767" y="3435"/>
                  <a:pt x="9862" y="3561"/>
                </a:cubicBezTo>
                <a:cubicBezTo>
                  <a:pt x="10114" y="3970"/>
                  <a:pt x="10334" y="4412"/>
                  <a:pt x="10397" y="4916"/>
                </a:cubicBezTo>
                <a:cubicBezTo>
                  <a:pt x="10460" y="5042"/>
                  <a:pt x="10492" y="5136"/>
                  <a:pt x="10586" y="5168"/>
                </a:cubicBezTo>
                <a:lnTo>
                  <a:pt x="11279" y="5483"/>
                </a:lnTo>
                <a:lnTo>
                  <a:pt x="11279" y="6459"/>
                </a:lnTo>
                <a:lnTo>
                  <a:pt x="10586" y="6774"/>
                </a:lnTo>
                <a:cubicBezTo>
                  <a:pt x="10523" y="6806"/>
                  <a:pt x="10460" y="6900"/>
                  <a:pt x="10397" y="7026"/>
                </a:cubicBezTo>
                <a:cubicBezTo>
                  <a:pt x="10271" y="7499"/>
                  <a:pt x="10082" y="7972"/>
                  <a:pt x="9862" y="8381"/>
                </a:cubicBezTo>
                <a:cubicBezTo>
                  <a:pt x="9799" y="8476"/>
                  <a:pt x="9767" y="8602"/>
                  <a:pt x="9799" y="8696"/>
                </a:cubicBezTo>
                <a:lnTo>
                  <a:pt x="10051" y="9389"/>
                </a:lnTo>
                <a:lnTo>
                  <a:pt x="9389" y="10051"/>
                </a:lnTo>
                <a:lnTo>
                  <a:pt x="8728" y="9799"/>
                </a:lnTo>
                <a:cubicBezTo>
                  <a:pt x="8681" y="9787"/>
                  <a:pt x="8640" y="9780"/>
                  <a:pt x="8600" y="9780"/>
                </a:cubicBezTo>
                <a:cubicBezTo>
                  <a:pt x="8532" y="9780"/>
                  <a:pt x="8472" y="9802"/>
                  <a:pt x="8413" y="9862"/>
                </a:cubicBezTo>
                <a:cubicBezTo>
                  <a:pt x="7971" y="10114"/>
                  <a:pt x="7530" y="10303"/>
                  <a:pt x="7026" y="10397"/>
                </a:cubicBezTo>
                <a:cubicBezTo>
                  <a:pt x="6900" y="10429"/>
                  <a:pt x="6837" y="10492"/>
                  <a:pt x="6774" y="10586"/>
                </a:cubicBezTo>
                <a:lnTo>
                  <a:pt x="6459" y="11280"/>
                </a:lnTo>
                <a:lnTo>
                  <a:pt x="5483" y="11280"/>
                </a:lnTo>
                <a:lnTo>
                  <a:pt x="5168" y="10586"/>
                </a:lnTo>
                <a:cubicBezTo>
                  <a:pt x="5136" y="10523"/>
                  <a:pt x="5042" y="10429"/>
                  <a:pt x="4915" y="10397"/>
                </a:cubicBezTo>
                <a:cubicBezTo>
                  <a:pt x="4443" y="10271"/>
                  <a:pt x="3970" y="10082"/>
                  <a:pt x="3561" y="9862"/>
                </a:cubicBezTo>
                <a:cubicBezTo>
                  <a:pt x="3492" y="9816"/>
                  <a:pt x="3406" y="9786"/>
                  <a:pt x="3327" y="9786"/>
                </a:cubicBezTo>
                <a:cubicBezTo>
                  <a:pt x="3299" y="9786"/>
                  <a:pt x="3271" y="9790"/>
                  <a:pt x="3246" y="9799"/>
                </a:cubicBezTo>
                <a:lnTo>
                  <a:pt x="2553" y="10051"/>
                </a:lnTo>
                <a:lnTo>
                  <a:pt x="1891" y="9389"/>
                </a:lnTo>
                <a:lnTo>
                  <a:pt x="2143" y="8696"/>
                </a:lnTo>
                <a:cubicBezTo>
                  <a:pt x="2175" y="8602"/>
                  <a:pt x="2175" y="8507"/>
                  <a:pt x="2080" y="8381"/>
                </a:cubicBezTo>
                <a:cubicBezTo>
                  <a:pt x="1828" y="7972"/>
                  <a:pt x="1607" y="7531"/>
                  <a:pt x="1544" y="7026"/>
                </a:cubicBezTo>
                <a:cubicBezTo>
                  <a:pt x="1513" y="6900"/>
                  <a:pt x="1450" y="6806"/>
                  <a:pt x="1355" y="6774"/>
                </a:cubicBezTo>
                <a:lnTo>
                  <a:pt x="662" y="6459"/>
                </a:lnTo>
                <a:lnTo>
                  <a:pt x="662" y="5483"/>
                </a:lnTo>
                <a:lnTo>
                  <a:pt x="1355" y="5168"/>
                </a:lnTo>
                <a:cubicBezTo>
                  <a:pt x="1418" y="5136"/>
                  <a:pt x="1513" y="5042"/>
                  <a:pt x="1544" y="4916"/>
                </a:cubicBezTo>
                <a:cubicBezTo>
                  <a:pt x="1670" y="4443"/>
                  <a:pt x="1860" y="3970"/>
                  <a:pt x="2080" y="3561"/>
                </a:cubicBezTo>
                <a:cubicBezTo>
                  <a:pt x="2143" y="3466"/>
                  <a:pt x="2175" y="3340"/>
                  <a:pt x="2143" y="3214"/>
                </a:cubicBezTo>
                <a:lnTo>
                  <a:pt x="1891" y="2553"/>
                </a:lnTo>
                <a:lnTo>
                  <a:pt x="2553" y="1891"/>
                </a:lnTo>
                <a:lnTo>
                  <a:pt x="3246" y="2143"/>
                </a:lnTo>
                <a:cubicBezTo>
                  <a:pt x="3280" y="2155"/>
                  <a:pt x="3315" y="2162"/>
                  <a:pt x="3351" y="2162"/>
                </a:cubicBezTo>
                <a:cubicBezTo>
                  <a:pt x="3414" y="2162"/>
                  <a:pt x="3481" y="2140"/>
                  <a:pt x="3561" y="2080"/>
                </a:cubicBezTo>
                <a:cubicBezTo>
                  <a:pt x="3970" y="1828"/>
                  <a:pt x="4411" y="1608"/>
                  <a:pt x="4915" y="1545"/>
                </a:cubicBezTo>
                <a:cubicBezTo>
                  <a:pt x="5042" y="1513"/>
                  <a:pt x="5136" y="1450"/>
                  <a:pt x="5168" y="1356"/>
                </a:cubicBezTo>
                <a:lnTo>
                  <a:pt x="5483" y="662"/>
                </a:lnTo>
                <a:close/>
                <a:moveTo>
                  <a:pt x="5294" y="1"/>
                </a:moveTo>
                <a:cubicBezTo>
                  <a:pt x="5168" y="1"/>
                  <a:pt x="5010" y="64"/>
                  <a:pt x="4978" y="190"/>
                </a:cubicBezTo>
                <a:lnTo>
                  <a:pt x="4632" y="915"/>
                </a:lnTo>
                <a:cubicBezTo>
                  <a:pt x="4191" y="1041"/>
                  <a:pt x="3750" y="1198"/>
                  <a:pt x="3372" y="1419"/>
                </a:cubicBezTo>
                <a:lnTo>
                  <a:pt x="2616" y="1198"/>
                </a:lnTo>
                <a:cubicBezTo>
                  <a:pt x="2579" y="1180"/>
                  <a:pt x="2539" y="1172"/>
                  <a:pt x="2500" y="1172"/>
                </a:cubicBezTo>
                <a:cubicBezTo>
                  <a:pt x="2405" y="1172"/>
                  <a:pt x="2314" y="1217"/>
                  <a:pt x="2269" y="1261"/>
                </a:cubicBezTo>
                <a:lnTo>
                  <a:pt x="1261" y="2238"/>
                </a:lnTo>
                <a:cubicBezTo>
                  <a:pt x="1198" y="2332"/>
                  <a:pt x="1166" y="2490"/>
                  <a:pt x="1198" y="2616"/>
                </a:cubicBezTo>
                <a:lnTo>
                  <a:pt x="1418" y="3340"/>
                </a:lnTo>
                <a:cubicBezTo>
                  <a:pt x="1198" y="3750"/>
                  <a:pt x="1040" y="4191"/>
                  <a:pt x="914" y="4601"/>
                </a:cubicBezTo>
                <a:lnTo>
                  <a:pt x="221" y="4979"/>
                </a:lnTo>
                <a:cubicBezTo>
                  <a:pt x="95" y="5010"/>
                  <a:pt x="1" y="5168"/>
                  <a:pt x="1" y="5294"/>
                </a:cubicBezTo>
                <a:lnTo>
                  <a:pt x="1" y="6711"/>
                </a:lnTo>
                <a:cubicBezTo>
                  <a:pt x="1" y="6806"/>
                  <a:pt x="95" y="6963"/>
                  <a:pt x="221" y="7026"/>
                </a:cubicBezTo>
                <a:lnTo>
                  <a:pt x="914" y="7373"/>
                </a:lnTo>
                <a:cubicBezTo>
                  <a:pt x="1040" y="7814"/>
                  <a:pt x="1198" y="8224"/>
                  <a:pt x="1418" y="8633"/>
                </a:cubicBezTo>
                <a:lnTo>
                  <a:pt x="1198" y="9389"/>
                </a:lnTo>
                <a:cubicBezTo>
                  <a:pt x="1166" y="9484"/>
                  <a:pt x="1198" y="9641"/>
                  <a:pt x="1261" y="9736"/>
                </a:cubicBezTo>
                <a:lnTo>
                  <a:pt x="2269" y="10712"/>
                </a:lnTo>
                <a:cubicBezTo>
                  <a:pt x="2316" y="10783"/>
                  <a:pt x="2417" y="10819"/>
                  <a:pt x="2517" y="10819"/>
                </a:cubicBezTo>
                <a:cubicBezTo>
                  <a:pt x="2551" y="10819"/>
                  <a:pt x="2584" y="10815"/>
                  <a:pt x="2616" y="10807"/>
                </a:cubicBezTo>
                <a:lnTo>
                  <a:pt x="3372" y="10555"/>
                </a:lnTo>
                <a:cubicBezTo>
                  <a:pt x="3750" y="10807"/>
                  <a:pt x="4191" y="10965"/>
                  <a:pt x="4632" y="11059"/>
                </a:cubicBezTo>
                <a:lnTo>
                  <a:pt x="4978" y="11784"/>
                </a:lnTo>
                <a:cubicBezTo>
                  <a:pt x="5010" y="11910"/>
                  <a:pt x="5168" y="11973"/>
                  <a:pt x="5294" y="11973"/>
                </a:cubicBezTo>
                <a:lnTo>
                  <a:pt x="6711" y="11973"/>
                </a:lnTo>
                <a:cubicBezTo>
                  <a:pt x="6837" y="11973"/>
                  <a:pt x="6995" y="11910"/>
                  <a:pt x="7026" y="11784"/>
                </a:cubicBezTo>
                <a:lnTo>
                  <a:pt x="7373" y="11059"/>
                </a:lnTo>
                <a:cubicBezTo>
                  <a:pt x="7814" y="10965"/>
                  <a:pt x="8255" y="10807"/>
                  <a:pt x="8633" y="10555"/>
                </a:cubicBezTo>
                <a:lnTo>
                  <a:pt x="9389" y="10807"/>
                </a:lnTo>
                <a:cubicBezTo>
                  <a:pt x="9421" y="10815"/>
                  <a:pt x="9454" y="10819"/>
                  <a:pt x="9488" y="10819"/>
                </a:cubicBezTo>
                <a:cubicBezTo>
                  <a:pt x="9588" y="10819"/>
                  <a:pt x="9688" y="10783"/>
                  <a:pt x="9736" y="10712"/>
                </a:cubicBezTo>
                <a:lnTo>
                  <a:pt x="10712" y="9736"/>
                </a:lnTo>
                <a:cubicBezTo>
                  <a:pt x="10807" y="9641"/>
                  <a:pt x="10838" y="9484"/>
                  <a:pt x="10807" y="9389"/>
                </a:cubicBezTo>
                <a:lnTo>
                  <a:pt x="10555" y="8633"/>
                </a:lnTo>
                <a:cubicBezTo>
                  <a:pt x="10807" y="8224"/>
                  <a:pt x="10964" y="7814"/>
                  <a:pt x="11059" y="7373"/>
                </a:cubicBezTo>
                <a:lnTo>
                  <a:pt x="11784" y="7026"/>
                </a:lnTo>
                <a:cubicBezTo>
                  <a:pt x="11910" y="6963"/>
                  <a:pt x="11973" y="6806"/>
                  <a:pt x="11973" y="6711"/>
                </a:cubicBezTo>
                <a:lnTo>
                  <a:pt x="11973" y="5294"/>
                </a:lnTo>
                <a:cubicBezTo>
                  <a:pt x="11973" y="5168"/>
                  <a:pt x="11910" y="5042"/>
                  <a:pt x="11784" y="4979"/>
                </a:cubicBezTo>
                <a:lnTo>
                  <a:pt x="11059" y="4601"/>
                </a:lnTo>
                <a:cubicBezTo>
                  <a:pt x="10964" y="4191"/>
                  <a:pt x="10807" y="3750"/>
                  <a:pt x="10555" y="3340"/>
                </a:cubicBezTo>
                <a:lnTo>
                  <a:pt x="10807" y="2616"/>
                </a:lnTo>
                <a:cubicBezTo>
                  <a:pt x="10838" y="2490"/>
                  <a:pt x="10807" y="2332"/>
                  <a:pt x="10712" y="2238"/>
                </a:cubicBezTo>
                <a:lnTo>
                  <a:pt x="9736" y="1261"/>
                </a:lnTo>
                <a:cubicBezTo>
                  <a:pt x="9691" y="1217"/>
                  <a:pt x="9584" y="1172"/>
                  <a:pt x="9491" y="1172"/>
                </a:cubicBezTo>
                <a:cubicBezTo>
                  <a:pt x="9453" y="1172"/>
                  <a:pt x="9417" y="1180"/>
                  <a:pt x="9389" y="1198"/>
                </a:cubicBezTo>
                <a:lnTo>
                  <a:pt x="8633" y="1419"/>
                </a:lnTo>
                <a:cubicBezTo>
                  <a:pt x="8255" y="1198"/>
                  <a:pt x="7814" y="1041"/>
                  <a:pt x="7373" y="915"/>
                </a:cubicBezTo>
                <a:lnTo>
                  <a:pt x="7026" y="190"/>
                </a:lnTo>
                <a:cubicBezTo>
                  <a:pt x="6995" y="64"/>
                  <a:pt x="6837" y="1"/>
                  <a:pt x="671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lIns="91425" tIns="91425" rIns="91425" bIns="91425" anchor="ctr"/>
          <a:lstStyle>
            <a:defPPr>
              <a:defRPr lang="LID4096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80" name="Google Shape;1288;p45">
            <a:extLst>
              <a:ext uri="{FF2B5EF4-FFF2-40B4-BE49-F238E27FC236}">
                <a16:creationId xmlns:a16="http://schemas.microsoft.com/office/drawing/2014/main" id="{36CA110A-CD81-7EE4-D1C4-A975EB44AA39}"/>
              </a:ext>
            </a:extLst>
          </p:cNvPr>
          <p:cNvGrpSpPr>
            <a:grpSpLocks/>
          </p:cNvGrpSpPr>
          <p:nvPr/>
        </p:nvGrpSpPr>
        <p:grpSpPr bwMode="auto">
          <a:xfrm>
            <a:off x="272481" y="2790341"/>
            <a:ext cx="5407174" cy="829603"/>
            <a:chOff x="1189038" y="2930525"/>
            <a:chExt cx="6398585" cy="808022"/>
          </a:xfrm>
        </p:grpSpPr>
        <p:sp>
          <p:nvSpPr>
            <p:cNvPr id="81" name="Google Shape;1289;p45">
              <a:extLst>
                <a:ext uri="{FF2B5EF4-FFF2-40B4-BE49-F238E27FC236}">
                  <a16:creationId xmlns:a16="http://schemas.microsoft.com/office/drawing/2014/main" id="{98C642EC-269D-DCB6-37CE-FD84CE7A4920}"/>
                </a:ext>
              </a:extLst>
            </p:cNvPr>
            <p:cNvSpPr/>
            <p:nvPr/>
          </p:nvSpPr>
          <p:spPr>
            <a:xfrm>
              <a:off x="1189038" y="2930525"/>
              <a:ext cx="5769997" cy="808022"/>
            </a:xfrm>
            <a:custGeom>
              <a:avLst/>
              <a:gdLst/>
              <a:ahLst/>
              <a:cxnLst/>
              <a:rect l="l" t="t" r="r" b="b"/>
              <a:pathLst>
                <a:path w="203884" h="28552" extrusionOk="0">
                  <a:moveTo>
                    <a:pt x="1" y="1"/>
                  </a:moveTo>
                  <a:lnTo>
                    <a:pt x="1" y="28552"/>
                  </a:lnTo>
                  <a:lnTo>
                    <a:pt x="203883" y="28552"/>
                  </a:lnTo>
                  <a:lnTo>
                    <a:pt x="203883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lIns="91425" tIns="91425" rIns="91425" bIns="91425" anchor="ctr"/>
            <a:lstStyle>
              <a:defPPr>
                <a:defRPr lang="LID4096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83" name="Google Shape;1291;p45">
              <a:extLst>
                <a:ext uri="{FF2B5EF4-FFF2-40B4-BE49-F238E27FC236}">
                  <a16:creationId xmlns:a16="http://schemas.microsoft.com/office/drawing/2014/main" id="{920B9097-B8B1-7757-FEA4-EB88B5FA72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05075" y="2982595"/>
              <a:ext cx="4682548" cy="664694"/>
              <a:chOff x="2905075" y="2982595"/>
              <a:chExt cx="4682548" cy="664694"/>
            </a:xfrm>
          </p:grpSpPr>
          <p:sp>
            <p:nvSpPr>
              <p:cNvPr id="84" name="Google Shape;1292;p45">
                <a:extLst>
                  <a:ext uri="{FF2B5EF4-FFF2-40B4-BE49-F238E27FC236}">
                    <a16:creationId xmlns:a16="http://schemas.microsoft.com/office/drawing/2014/main" id="{737B6741-3D7E-7BC3-55B5-B31DF0DBB480}"/>
                  </a:ext>
                </a:extLst>
              </p:cNvPr>
              <p:cNvSpPr txBox="1"/>
              <p:nvPr/>
            </p:nvSpPr>
            <p:spPr>
              <a:xfrm>
                <a:off x="2905075" y="2982595"/>
                <a:ext cx="4483628" cy="6646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lIns="91425" tIns="91425" rIns="91425" bIns="91425" anchor="ctr"/>
              <a:lstStyle>
                <a:defPPr>
                  <a:defRPr lang="LID4096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" b="1">
                    <a:solidFill>
                      <a:srgbClr val="002060"/>
                    </a:solidFill>
                    <a:latin typeface="Verdana Pro Semibold"/>
                  </a:rPr>
                  <a:t>SIDICAL </a:t>
                </a:r>
                <a:endParaRPr lang="en" b="1" kern="0">
                  <a:solidFill>
                    <a:srgbClr val="002060"/>
                  </a:solidFill>
                  <a:latin typeface="Verdana Pro Semibold"/>
                  <a:ea typeface="Calibri"/>
                  <a:cs typeface="Calibri"/>
                </a:endParaRP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" sz="1200" kern="0" err="1">
                    <a:solidFill>
                      <a:srgbClr val="002060"/>
                    </a:solidFill>
                    <a:latin typeface="Verdana Pro"/>
                    <a:ea typeface="Roboto"/>
                    <a:cs typeface="Roboto"/>
                    <a:sym typeface="Roboto"/>
                  </a:rPr>
                  <a:t>Automatización</a:t>
                </a:r>
                <a:r>
                  <a:rPr lang="en" sz="1200" kern="0">
                    <a:solidFill>
                      <a:srgbClr val="002060"/>
                    </a:solidFill>
                    <a:latin typeface="Verdana Pro"/>
                    <a:ea typeface="Roboto"/>
                    <a:cs typeface="Roboto"/>
                    <a:sym typeface="Roboto"/>
                  </a:rPr>
                  <a:t> del </a:t>
                </a:r>
                <a:r>
                  <a:rPr lang="en" sz="1200" kern="0" err="1">
                    <a:solidFill>
                      <a:srgbClr val="002060"/>
                    </a:solidFill>
                    <a:latin typeface="Verdana Pro"/>
                    <a:ea typeface="Roboto"/>
                    <a:cs typeface="Roboto"/>
                    <a:sym typeface="Roboto"/>
                  </a:rPr>
                  <a:t>cálculo</a:t>
                </a:r>
                <a:r>
                  <a:rPr lang="en" sz="1200" kern="0">
                    <a:solidFill>
                      <a:srgbClr val="002060"/>
                    </a:solidFill>
                    <a:latin typeface="Verdana Pro"/>
                    <a:ea typeface="Roboto"/>
                    <a:cs typeface="Roboto"/>
                    <a:sym typeface="Roboto"/>
                  </a:rPr>
                  <a:t> de </a:t>
                </a:r>
                <a:endParaRPr lang="en" sz="1200">
                  <a:solidFill>
                    <a:srgbClr val="000000"/>
                  </a:solidFill>
                  <a:latin typeface="Verdana Pro"/>
                  <a:ea typeface="Roboto"/>
                  <a:cs typeface="Roboto"/>
                  <a:sym typeface="Roboto"/>
                </a:endParaRP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" sz="1200" kern="0">
                    <a:solidFill>
                      <a:srgbClr val="002060"/>
                    </a:solidFill>
                    <a:latin typeface="Verdana Pro"/>
                    <a:ea typeface="Roboto"/>
                    <a:cs typeface="Roboto"/>
                    <a:sym typeface="Roboto"/>
                  </a:rPr>
                  <a:t>calificaciones </a:t>
                </a:r>
                <a:endParaRPr sz="1200">
                  <a:latin typeface="Verdana Pro"/>
                  <a:ea typeface="Roboto"/>
                  <a:cs typeface="Roboto"/>
                </a:endParaRPr>
              </a:p>
            </p:txBody>
          </p:sp>
          <p:sp>
            <p:nvSpPr>
              <p:cNvPr id="85" name="Google Shape;1293;p45">
                <a:extLst>
                  <a:ext uri="{FF2B5EF4-FFF2-40B4-BE49-F238E27FC236}">
                    <a16:creationId xmlns:a16="http://schemas.microsoft.com/office/drawing/2014/main" id="{BF7454DC-F9D2-BF29-04FC-154DC56975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16082" y="3060697"/>
                <a:ext cx="4171541" cy="2603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defPPr>
                  <a:defRPr lang="LID4096"/>
                </a:defPPr>
                <a:lvl1pPr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514600" indent="-228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971800" indent="-228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429000" indent="-228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886200" indent="-228600" algn="l" defTabSz="914400" rtl="0" eaLnBrk="0" fontAlgn="base" latinLnBrk="0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>
                    <a:srgbClr val="000000"/>
                  </a:buClr>
                  <a:buFont typeface="Arial" panose="020B0604020202020204" pitchFamily="34" charset="0"/>
                  <a:buNone/>
                </a:pPr>
                <a:endParaRPr lang="es-CL" altLang="es-CL" sz="1900">
                  <a:solidFill>
                    <a:srgbClr val="002060"/>
                  </a:solidFill>
                  <a:latin typeface="Fira Sans Extra Condensed Mediu"/>
                  <a:ea typeface="Fira Sans Extra Condensed Mediu"/>
                  <a:cs typeface="Fira Sans Extra Condensed Mediu"/>
                </a:endParaRPr>
              </a:p>
            </p:txBody>
          </p:sp>
        </p:grpSp>
      </p:grpSp>
      <p:sp>
        <p:nvSpPr>
          <p:cNvPr id="87" name="Google Shape;1280;p45">
            <a:extLst>
              <a:ext uri="{FF2B5EF4-FFF2-40B4-BE49-F238E27FC236}">
                <a16:creationId xmlns:a16="http://schemas.microsoft.com/office/drawing/2014/main" id="{EE34FAE6-276C-8F6A-6E11-405A2DFECF8B}"/>
              </a:ext>
            </a:extLst>
          </p:cNvPr>
          <p:cNvSpPr/>
          <p:nvPr/>
        </p:nvSpPr>
        <p:spPr bwMode="auto">
          <a:xfrm>
            <a:off x="1004596" y="2786452"/>
            <a:ext cx="845412" cy="831191"/>
          </a:xfrm>
          <a:custGeom>
            <a:avLst/>
            <a:gdLst/>
            <a:ahLst/>
            <a:cxnLst/>
            <a:rect l="l" t="t" r="r" b="b"/>
            <a:pathLst>
              <a:path w="37053" h="28576" extrusionOk="0">
                <a:moveTo>
                  <a:pt x="30956" y="1"/>
                </a:moveTo>
                <a:lnTo>
                  <a:pt x="30956" y="24"/>
                </a:lnTo>
                <a:lnTo>
                  <a:pt x="0" y="24"/>
                </a:lnTo>
                <a:lnTo>
                  <a:pt x="0" y="28576"/>
                </a:lnTo>
                <a:lnTo>
                  <a:pt x="31826" y="28576"/>
                </a:lnTo>
                <a:lnTo>
                  <a:pt x="31826" y="5239"/>
                </a:lnTo>
                <a:lnTo>
                  <a:pt x="37052" y="1"/>
                </a:lnTo>
                <a:close/>
              </a:path>
            </a:pathLst>
          </a:custGeom>
          <a:solidFill>
            <a:srgbClr val="1FC2BA"/>
          </a:solidFill>
          <a:ln>
            <a:noFill/>
          </a:ln>
        </p:spPr>
        <p:txBody>
          <a:bodyPr spcFirstLastPara="1" lIns="91425" tIns="91425" rIns="182875" bIns="91425" anchor="ctr"/>
          <a:lstStyle>
            <a:defPPr>
              <a:defRPr lang="LID4096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sz="3500" kern="0">
              <a:solidFill>
                <a:srgbClr val="FFFFFF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88" name="Google Shape;830;p33">
            <a:extLst>
              <a:ext uri="{FF2B5EF4-FFF2-40B4-BE49-F238E27FC236}">
                <a16:creationId xmlns:a16="http://schemas.microsoft.com/office/drawing/2014/main" id="{BE99DFA1-757E-61C2-0C92-22E4069F0D31}"/>
              </a:ext>
            </a:extLst>
          </p:cNvPr>
          <p:cNvGrpSpPr>
            <a:grpSpLocks/>
          </p:cNvGrpSpPr>
          <p:nvPr/>
        </p:nvGrpSpPr>
        <p:grpSpPr bwMode="auto">
          <a:xfrm>
            <a:off x="356409" y="2928488"/>
            <a:ext cx="549275" cy="547688"/>
            <a:chOff x="1370013" y="3952875"/>
            <a:chExt cx="299325" cy="299325"/>
          </a:xfrm>
        </p:grpSpPr>
        <p:sp>
          <p:nvSpPr>
            <p:cNvPr id="89" name="Google Shape;831;p33">
              <a:extLst>
                <a:ext uri="{FF2B5EF4-FFF2-40B4-BE49-F238E27FC236}">
                  <a16:creationId xmlns:a16="http://schemas.microsoft.com/office/drawing/2014/main" id="{53B60354-B256-3C3D-F898-B3425F4DBA6A}"/>
                </a:ext>
              </a:extLst>
            </p:cNvPr>
            <p:cNvSpPr/>
            <p:nvPr/>
          </p:nvSpPr>
          <p:spPr>
            <a:xfrm>
              <a:off x="1370013" y="3952875"/>
              <a:ext cx="299325" cy="299325"/>
            </a:xfrm>
            <a:custGeom>
              <a:avLst/>
              <a:gdLst/>
              <a:ahLst/>
              <a:cxnLst/>
              <a:rect l="l" t="t" r="r" b="b"/>
              <a:pathLst>
                <a:path w="11973" h="11973" extrusionOk="0">
                  <a:moveTo>
                    <a:pt x="6459" y="662"/>
                  </a:moveTo>
                  <a:lnTo>
                    <a:pt x="6774" y="1356"/>
                  </a:lnTo>
                  <a:cubicBezTo>
                    <a:pt x="6837" y="1419"/>
                    <a:pt x="6900" y="1513"/>
                    <a:pt x="7026" y="1545"/>
                  </a:cubicBezTo>
                  <a:cubicBezTo>
                    <a:pt x="7499" y="1671"/>
                    <a:pt x="7971" y="1860"/>
                    <a:pt x="8413" y="2080"/>
                  </a:cubicBezTo>
                  <a:cubicBezTo>
                    <a:pt x="8459" y="2126"/>
                    <a:pt x="8539" y="2156"/>
                    <a:pt x="8627" y="2156"/>
                  </a:cubicBezTo>
                  <a:cubicBezTo>
                    <a:pt x="8660" y="2156"/>
                    <a:pt x="8694" y="2152"/>
                    <a:pt x="8728" y="2143"/>
                  </a:cubicBezTo>
                  <a:lnTo>
                    <a:pt x="9389" y="1891"/>
                  </a:lnTo>
                  <a:lnTo>
                    <a:pt x="10051" y="2553"/>
                  </a:lnTo>
                  <a:lnTo>
                    <a:pt x="9799" y="3214"/>
                  </a:lnTo>
                  <a:cubicBezTo>
                    <a:pt x="9767" y="3340"/>
                    <a:pt x="9767" y="3435"/>
                    <a:pt x="9862" y="3561"/>
                  </a:cubicBezTo>
                  <a:cubicBezTo>
                    <a:pt x="10114" y="3970"/>
                    <a:pt x="10334" y="4412"/>
                    <a:pt x="10397" y="4916"/>
                  </a:cubicBezTo>
                  <a:cubicBezTo>
                    <a:pt x="10460" y="5042"/>
                    <a:pt x="10492" y="5136"/>
                    <a:pt x="10586" y="5168"/>
                  </a:cubicBezTo>
                  <a:lnTo>
                    <a:pt x="11279" y="5483"/>
                  </a:lnTo>
                  <a:lnTo>
                    <a:pt x="11279" y="6459"/>
                  </a:lnTo>
                  <a:lnTo>
                    <a:pt x="10586" y="6774"/>
                  </a:lnTo>
                  <a:cubicBezTo>
                    <a:pt x="10523" y="6806"/>
                    <a:pt x="10460" y="6900"/>
                    <a:pt x="10397" y="7026"/>
                  </a:cubicBezTo>
                  <a:cubicBezTo>
                    <a:pt x="10271" y="7499"/>
                    <a:pt x="10082" y="7972"/>
                    <a:pt x="9862" y="8381"/>
                  </a:cubicBezTo>
                  <a:cubicBezTo>
                    <a:pt x="9799" y="8476"/>
                    <a:pt x="9767" y="8602"/>
                    <a:pt x="9799" y="8696"/>
                  </a:cubicBezTo>
                  <a:lnTo>
                    <a:pt x="10051" y="9389"/>
                  </a:lnTo>
                  <a:lnTo>
                    <a:pt x="9389" y="10051"/>
                  </a:lnTo>
                  <a:lnTo>
                    <a:pt x="8728" y="9799"/>
                  </a:lnTo>
                  <a:cubicBezTo>
                    <a:pt x="8681" y="9787"/>
                    <a:pt x="8640" y="9780"/>
                    <a:pt x="8600" y="9780"/>
                  </a:cubicBezTo>
                  <a:cubicBezTo>
                    <a:pt x="8532" y="9780"/>
                    <a:pt x="8472" y="9802"/>
                    <a:pt x="8413" y="9862"/>
                  </a:cubicBezTo>
                  <a:cubicBezTo>
                    <a:pt x="7971" y="10114"/>
                    <a:pt x="7530" y="10303"/>
                    <a:pt x="7026" y="10397"/>
                  </a:cubicBezTo>
                  <a:cubicBezTo>
                    <a:pt x="6900" y="10429"/>
                    <a:pt x="6837" y="10492"/>
                    <a:pt x="6774" y="10586"/>
                  </a:cubicBezTo>
                  <a:lnTo>
                    <a:pt x="6459" y="11280"/>
                  </a:lnTo>
                  <a:lnTo>
                    <a:pt x="5483" y="11280"/>
                  </a:lnTo>
                  <a:lnTo>
                    <a:pt x="5168" y="10586"/>
                  </a:lnTo>
                  <a:cubicBezTo>
                    <a:pt x="5136" y="10523"/>
                    <a:pt x="5042" y="10429"/>
                    <a:pt x="4915" y="10397"/>
                  </a:cubicBezTo>
                  <a:cubicBezTo>
                    <a:pt x="4443" y="10271"/>
                    <a:pt x="3970" y="10082"/>
                    <a:pt x="3561" y="9862"/>
                  </a:cubicBezTo>
                  <a:cubicBezTo>
                    <a:pt x="3492" y="9816"/>
                    <a:pt x="3406" y="9786"/>
                    <a:pt x="3327" y="9786"/>
                  </a:cubicBezTo>
                  <a:cubicBezTo>
                    <a:pt x="3299" y="9786"/>
                    <a:pt x="3271" y="9790"/>
                    <a:pt x="3246" y="9799"/>
                  </a:cubicBezTo>
                  <a:lnTo>
                    <a:pt x="2553" y="10051"/>
                  </a:lnTo>
                  <a:lnTo>
                    <a:pt x="1891" y="9389"/>
                  </a:lnTo>
                  <a:lnTo>
                    <a:pt x="2143" y="8696"/>
                  </a:lnTo>
                  <a:cubicBezTo>
                    <a:pt x="2175" y="8602"/>
                    <a:pt x="2175" y="8507"/>
                    <a:pt x="2080" y="8381"/>
                  </a:cubicBezTo>
                  <a:cubicBezTo>
                    <a:pt x="1828" y="7972"/>
                    <a:pt x="1607" y="7531"/>
                    <a:pt x="1544" y="7026"/>
                  </a:cubicBezTo>
                  <a:cubicBezTo>
                    <a:pt x="1513" y="6900"/>
                    <a:pt x="1450" y="6806"/>
                    <a:pt x="1355" y="6774"/>
                  </a:cubicBezTo>
                  <a:lnTo>
                    <a:pt x="662" y="6459"/>
                  </a:lnTo>
                  <a:lnTo>
                    <a:pt x="662" y="5483"/>
                  </a:lnTo>
                  <a:lnTo>
                    <a:pt x="1355" y="5168"/>
                  </a:lnTo>
                  <a:cubicBezTo>
                    <a:pt x="1418" y="5136"/>
                    <a:pt x="1513" y="5042"/>
                    <a:pt x="1544" y="4916"/>
                  </a:cubicBezTo>
                  <a:cubicBezTo>
                    <a:pt x="1670" y="4443"/>
                    <a:pt x="1860" y="3970"/>
                    <a:pt x="2080" y="3561"/>
                  </a:cubicBezTo>
                  <a:cubicBezTo>
                    <a:pt x="2143" y="3466"/>
                    <a:pt x="2175" y="3340"/>
                    <a:pt x="2143" y="3214"/>
                  </a:cubicBezTo>
                  <a:lnTo>
                    <a:pt x="1891" y="2553"/>
                  </a:lnTo>
                  <a:lnTo>
                    <a:pt x="2553" y="1891"/>
                  </a:lnTo>
                  <a:lnTo>
                    <a:pt x="3246" y="2143"/>
                  </a:lnTo>
                  <a:cubicBezTo>
                    <a:pt x="3280" y="2155"/>
                    <a:pt x="3315" y="2162"/>
                    <a:pt x="3351" y="2162"/>
                  </a:cubicBezTo>
                  <a:cubicBezTo>
                    <a:pt x="3414" y="2162"/>
                    <a:pt x="3481" y="2140"/>
                    <a:pt x="3561" y="2080"/>
                  </a:cubicBezTo>
                  <a:cubicBezTo>
                    <a:pt x="3970" y="1828"/>
                    <a:pt x="4411" y="1608"/>
                    <a:pt x="4915" y="1545"/>
                  </a:cubicBezTo>
                  <a:cubicBezTo>
                    <a:pt x="5042" y="1513"/>
                    <a:pt x="5136" y="1450"/>
                    <a:pt x="5168" y="1356"/>
                  </a:cubicBezTo>
                  <a:lnTo>
                    <a:pt x="5483" y="662"/>
                  </a:lnTo>
                  <a:close/>
                  <a:moveTo>
                    <a:pt x="5294" y="1"/>
                  </a:moveTo>
                  <a:cubicBezTo>
                    <a:pt x="5168" y="1"/>
                    <a:pt x="5010" y="64"/>
                    <a:pt x="4978" y="190"/>
                  </a:cubicBezTo>
                  <a:lnTo>
                    <a:pt x="4632" y="915"/>
                  </a:lnTo>
                  <a:cubicBezTo>
                    <a:pt x="4191" y="1041"/>
                    <a:pt x="3750" y="1198"/>
                    <a:pt x="3372" y="1419"/>
                  </a:cubicBezTo>
                  <a:lnTo>
                    <a:pt x="2616" y="1198"/>
                  </a:lnTo>
                  <a:cubicBezTo>
                    <a:pt x="2579" y="1180"/>
                    <a:pt x="2539" y="1172"/>
                    <a:pt x="2500" y="1172"/>
                  </a:cubicBezTo>
                  <a:cubicBezTo>
                    <a:pt x="2405" y="1172"/>
                    <a:pt x="2314" y="1217"/>
                    <a:pt x="2269" y="1261"/>
                  </a:cubicBezTo>
                  <a:lnTo>
                    <a:pt x="1261" y="2238"/>
                  </a:lnTo>
                  <a:cubicBezTo>
                    <a:pt x="1198" y="2332"/>
                    <a:pt x="1166" y="2490"/>
                    <a:pt x="1198" y="2616"/>
                  </a:cubicBezTo>
                  <a:lnTo>
                    <a:pt x="1418" y="3340"/>
                  </a:lnTo>
                  <a:cubicBezTo>
                    <a:pt x="1198" y="3750"/>
                    <a:pt x="1040" y="4191"/>
                    <a:pt x="914" y="4601"/>
                  </a:cubicBezTo>
                  <a:lnTo>
                    <a:pt x="221" y="4979"/>
                  </a:lnTo>
                  <a:cubicBezTo>
                    <a:pt x="95" y="5010"/>
                    <a:pt x="1" y="5168"/>
                    <a:pt x="1" y="5294"/>
                  </a:cubicBezTo>
                  <a:lnTo>
                    <a:pt x="1" y="6711"/>
                  </a:lnTo>
                  <a:cubicBezTo>
                    <a:pt x="1" y="6806"/>
                    <a:pt x="95" y="6963"/>
                    <a:pt x="221" y="7026"/>
                  </a:cubicBezTo>
                  <a:lnTo>
                    <a:pt x="914" y="7373"/>
                  </a:lnTo>
                  <a:cubicBezTo>
                    <a:pt x="1040" y="7814"/>
                    <a:pt x="1198" y="8224"/>
                    <a:pt x="1418" y="8633"/>
                  </a:cubicBezTo>
                  <a:lnTo>
                    <a:pt x="1198" y="9389"/>
                  </a:lnTo>
                  <a:cubicBezTo>
                    <a:pt x="1166" y="9484"/>
                    <a:pt x="1198" y="9641"/>
                    <a:pt x="1261" y="9736"/>
                  </a:cubicBezTo>
                  <a:lnTo>
                    <a:pt x="2269" y="10712"/>
                  </a:lnTo>
                  <a:cubicBezTo>
                    <a:pt x="2316" y="10783"/>
                    <a:pt x="2417" y="10819"/>
                    <a:pt x="2517" y="10819"/>
                  </a:cubicBezTo>
                  <a:cubicBezTo>
                    <a:pt x="2551" y="10819"/>
                    <a:pt x="2584" y="10815"/>
                    <a:pt x="2616" y="10807"/>
                  </a:cubicBezTo>
                  <a:lnTo>
                    <a:pt x="3372" y="10555"/>
                  </a:lnTo>
                  <a:cubicBezTo>
                    <a:pt x="3750" y="10807"/>
                    <a:pt x="4191" y="10965"/>
                    <a:pt x="4632" y="11059"/>
                  </a:cubicBezTo>
                  <a:lnTo>
                    <a:pt x="4978" y="11784"/>
                  </a:lnTo>
                  <a:cubicBezTo>
                    <a:pt x="5010" y="11910"/>
                    <a:pt x="5168" y="11973"/>
                    <a:pt x="5294" y="11973"/>
                  </a:cubicBezTo>
                  <a:lnTo>
                    <a:pt x="6711" y="11973"/>
                  </a:lnTo>
                  <a:cubicBezTo>
                    <a:pt x="6837" y="11973"/>
                    <a:pt x="6995" y="11910"/>
                    <a:pt x="7026" y="11784"/>
                  </a:cubicBezTo>
                  <a:lnTo>
                    <a:pt x="7373" y="11059"/>
                  </a:lnTo>
                  <a:cubicBezTo>
                    <a:pt x="7814" y="10965"/>
                    <a:pt x="8255" y="10807"/>
                    <a:pt x="8633" y="10555"/>
                  </a:cubicBezTo>
                  <a:lnTo>
                    <a:pt x="9389" y="10807"/>
                  </a:lnTo>
                  <a:cubicBezTo>
                    <a:pt x="9421" y="10815"/>
                    <a:pt x="9454" y="10819"/>
                    <a:pt x="9488" y="10819"/>
                  </a:cubicBezTo>
                  <a:cubicBezTo>
                    <a:pt x="9588" y="10819"/>
                    <a:pt x="9688" y="10783"/>
                    <a:pt x="9736" y="10712"/>
                  </a:cubicBezTo>
                  <a:lnTo>
                    <a:pt x="10712" y="9736"/>
                  </a:lnTo>
                  <a:cubicBezTo>
                    <a:pt x="10807" y="9641"/>
                    <a:pt x="10838" y="9484"/>
                    <a:pt x="10807" y="9389"/>
                  </a:cubicBezTo>
                  <a:lnTo>
                    <a:pt x="10555" y="8633"/>
                  </a:lnTo>
                  <a:cubicBezTo>
                    <a:pt x="10807" y="8224"/>
                    <a:pt x="10964" y="7814"/>
                    <a:pt x="11059" y="7373"/>
                  </a:cubicBezTo>
                  <a:lnTo>
                    <a:pt x="11784" y="7026"/>
                  </a:lnTo>
                  <a:cubicBezTo>
                    <a:pt x="11910" y="6963"/>
                    <a:pt x="11973" y="6806"/>
                    <a:pt x="11973" y="6711"/>
                  </a:cubicBezTo>
                  <a:lnTo>
                    <a:pt x="11973" y="5294"/>
                  </a:lnTo>
                  <a:cubicBezTo>
                    <a:pt x="11973" y="5168"/>
                    <a:pt x="11910" y="5042"/>
                    <a:pt x="11784" y="4979"/>
                  </a:cubicBezTo>
                  <a:lnTo>
                    <a:pt x="11059" y="4601"/>
                  </a:lnTo>
                  <a:cubicBezTo>
                    <a:pt x="10964" y="4191"/>
                    <a:pt x="10807" y="3750"/>
                    <a:pt x="10555" y="3340"/>
                  </a:cubicBezTo>
                  <a:lnTo>
                    <a:pt x="10807" y="2616"/>
                  </a:lnTo>
                  <a:cubicBezTo>
                    <a:pt x="10838" y="2490"/>
                    <a:pt x="10807" y="2332"/>
                    <a:pt x="10712" y="2238"/>
                  </a:cubicBezTo>
                  <a:lnTo>
                    <a:pt x="9736" y="1261"/>
                  </a:lnTo>
                  <a:cubicBezTo>
                    <a:pt x="9691" y="1217"/>
                    <a:pt x="9584" y="1172"/>
                    <a:pt x="9491" y="1172"/>
                  </a:cubicBezTo>
                  <a:cubicBezTo>
                    <a:pt x="9453" y="1172"/>
                    <a:pt x="9417" y="1180"/>
                    <a:pt x="9389" y="1198"/>
                  </a:cubicBezTo>
                  <a:lnTo>
                    <a:pt x="8633" y="1419"/>
                  </a:lnTo>
                  <a:cubicBezTo>
                    <a:pt x="8255" y="1198"/>
                    <a:pt x="7814" y="1041"/>
                    <a:pt x="7373" y="915"/>
                  </a:cubicBezTo>
                  <a:lnTo>
                    <a:pt x="7026" y="190"/>
                  </a:lnTo>
                  <a:cubicBezTo>
                    <a:pt x="6995" y="64"/>
                    <a:pt x="6837" y="1"/>
                    <a:pt x="67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lIns="91425" tIns="91425" rIns="91425" bIns="91425" anchor="ctr"/>
            <a:lstStyle>
              <a:defPPr>
                <a:defRPr lang="LID4096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0" name="Google Shape;832;p33">
              <a:extLst>
                <a:ext uri="{FF2B5EF4-FFF2-40B4-BE49-F238E27FC236}">
                  <a16:creationId xmlns:a16="http://schemas.microsoft.com/office/drawing/2014/main" id="{A4BB6B38-976E-E98C-5F6D-7157A205BBE7}"/>
                </a:ext>
              </a:extLst>
            </p:cNvPr>
            <p:cNvSpPr/>
            <p:nvPr/>
          </p:nvSpPr>
          <p:spPr>
            <a:xfrm>
              <a:off x="1423649" y="4006667"/>
              <a:ext cx="192917" cy="190874"/>
            </a:xfrm>
            <a:custGeom>
              <a:avLst/>
              <a:gdLst/>
              <a:ahLst/>
              <a:cxnLst/>
              <a:rect l="l" t="t" r="r" b="b"/>
              <a:pathLst>
                <a:path w="7719" h="7656" extrusionOk="0">
                  <a:moveTo>
                    <a:pt x="3844" y="3214"/>
                  </a:moveTo>
                  <a:lnTo>
                    <a:pt x="4442" y="4411"/>
                  </a:lnTo>
                  <a:cubicBezTo>
                    <a:pt x="4237" y="4490"/>
                    <a:pt x="4033" y="4529"/>
                    <a:pt x="3832" y="4529"/>
                  </a:cubicBezTo>
                  <a:cubicBezTo>
                    <a:pt x="3631" y="4529"/>
                    <a:pt x="3434" y="4490"/>
                    <a:pt x="3245" y="4411"/>
                  </a:cubicBezTo>
                  <a:lnTo>
                    <a:pt x="3844" y="3214"/>
                  </a:lnTo>
                  <a:close/>
                  <a:moveTo>
                    <a:pt x="3781" y="693"/>
                  </a:moveTo>
                  <a:cubicBezTo>
                    <a:pt x="5513" y="693"/>
                    <a:pt x="6931" y="2111"/>
                    <a:pt x="6931" y="3844"/>
                  </a:cubicBezTo>
                  <a:cubicBezTo>
                    <a:pt x="6994" y="5104"/>
                    <a:pt x="6301" y="6175"/>
                    <a:pt x="5230" y="6679"/>
                  </a:cubicBezTo>
                  <a:lnTo>
                    <a:pt x="5230" y="4568"/>
                  </a:lnTo>
                  <a:cubicBezTo>
                    <a:pt x="5230" y="4411"/>
                    <a:pt x="5230" y="4442"/>
                    <a:pt x="4127" y="2300"/>
                  </a:cubicBezTo>
                  <a:cubicBezTo>
                    <a:pt x="4033" y="2206"/>
                    <a:pt x="3938" y="2111"/>
                    <a:pt x="3812" y="2111"/>
                  </a:cubicBezTo>
                  <a:cubicBezTo>
                    <a:pt x="3686" y="2111"/>
                    <a:pt x="3560" y="2206"/>
                    <a:pt x="3497" y="2300"/>
                  </a:cubicBezTo>
                  <a:cubicBezTo>
                    <a:pt x="2363" y="4600"/>
                    <a:pt x="2394" y="4442"/>
                    <a:pt x="2394" y="4568"/>
                  </a:cubicBezTo>
                  <a:lnTo>
                    <a:pt x="2394" y="6679"/>
                  </a:lnTo>
                  <a:cubicBezTo>
                    <a:pt x="1355" y="6175"/>
                    <a:pt x="630" y="5104"/>
                    <a:pt x="630" y="3844"/>
                  </a:cubicBezTo>
                  <a:cubicBezTo>
                    <a:pt x="630" y="2111"/>
                    <a:pt x="2048" y="693"/>
                    <a:pt x="3781" y="693"/>
                  </a:cubicBezTo>
                  <a:close/>
                  <a:moveTo>
                    <a:pt x="4568" y="5104"/>
                  </a:moveTo>
                  <a:lnTo>
                    <a:pt x="4568" y="6931"/>
                  </a:lnTo>
                  <a:cubicBezTo>
                    <a:pt x="4316" y="6963"/>
                    <a:pt x="4096" y="6994"/>
                    <a:pt x="3844" y="6994"/>
                  </a:cubicBezTo>
                  <a:cubicBezTo>
                    <a:pt x="3623" y="6994"/>
                    <a:pt x="3371" y="6994"/>
                    <a:pt x="3151" y="6931"/>
                  </a:cubicBezTo>
                  <a:lnTo>
                    <a:pt x="3151" y="5104"/>
                  </a:lnTo>
                  <a:cubicBezTo>
                    <a:pt x="3371" y="5198"/>
                    <a:pt x="3623" y="5230"/>
                    <a:pt x="3844" y="5230"/>
                  </a:cubicBezTo>
                  <a:cubicBezTo>
                    <a:pt x="4096" y="5230"/>
                    <a:pt x="4316" y="5198"/>
                    <a:pt x="4568" y="5104"/>
                  </a:cubicBezTo>
                  <a:close/>
                  <a:moveTo>
                    <a:pt x="3844" y="0"/>
                  </a:moveTo>
                  <a:cubicBezTo>
                    <a:pt x="1733" y="0"/>
                    <a:pt x="0" y="1733"/>
                    <a:pt x="0" y="3844"/>
                  </a:cubicBezTo>
                  <a:cubicBezTo>
                    <a:pt x="0" y="5577"/>
                    <a:pt x="1134" y="7026"/>
                    <a:pt x="2678" y="7498"/>
                  </a:cubicBezTo>
                  <a:lnTo>
                    <a:pt x="2709" y="7498"/>
                  </a:lnTo>
                  <a:cubicBezTo>
                    <a:pt x="3056" y="7624"/>
                    <a:pt x="3466" y="7656"/>
                    <a:pt x="3844" y="7656"/>
                  </a:cubicBezTo>
                  <a:cubicBezTo>
                    <a:pt x="4253" y="7656"/>
                    <a:pt x="4631" y="7593"/>
                    <a:pt x="4978" y="7498"/>
                  </a:cubicBezTo>
                  <a:lnTo>
                    <a:pt x="5041" y="7498"/>
                  </a:lnTo>
                  <a:cubicBezTo>
                    <a:pt x="6616" y="6994"/>
                    <a:pt x="7719" y="5545"/>
                    <a:pt x="7719" y="3844"/>
                  </a:cubicBezTo>
                  <a:cubicBezTo>
                    <a:pt x="7719" y="1733"/>
                    <a:pt x="5986" y="0"/>
                    <a:pt x="384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lIns="91425" tIns="91425" rIns="91425" bIns="91425" anchor="ctr"/>
            <a:lstStyle>
              <a:defPPr>
                <a:defRPr lang="LID4096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Forma, Rectángulo&#10;&#10;El contenido generado por IA puede ser incorrecto.">
            <a:extLst>
              <a:ext uri="{FF2B5EF4-FFF2-40B4-BE49-F238E27FC236}">
                <a16:creationId xmlns:a16="http://schemas.microsoft.com/office/drawing/2014/main" id="{A829B6B5-3FE1-FA29-C0EE-D4B7E14224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679" y="1504501"/>
            <a:ext cx="3662273" cy="894452"/>
          </a:xfrm>
          <a:prstGeom prst="rect">
            <a:avLst/>
          </a:prstGeom>
        </p:spPr>
      </p:pic>
      <p:sp>
        <p:nvSpPr>
          <p:cNvPr id="126" name="Google Shape;126;p28"/>
          <p:cNvSpPr txBox="1"/>
          <p:nvPr/>
        </p:nvSpPr>
        <p:spPr>
          <a:xfrm>
            <a:off x="337515" y="660279"/>
            <a:ext cx="8318020" cy="22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r>
              <a:rPr lang="en-US" sz="4100" b="1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OBJETIVOS</a:t>
            </a:r>
            <a:r>
              <a:rPr lang="en-US" sz="4100" b="1">
                <a:solidFill>
                  <a:schemeClr val="bg1"/>
                </a:solidFill>
                <a:latin typeface="Calibri"/>
                <a:ea typeface="Calibri"/>
                <a:cs typeface="Calibri"/>
                <a:sym typeface="Verdana"/>
              </a:rPr>
              <a:t> </a:t>
            </a:r>
            <a:endParaRPr lang="es-419" sz="410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6" name="Imagen 15" descr="Forma, Rectángulo&#10;&#10;El contenido generado por IA puede ser incorrecto.">
            <a:extLst>
              <a:ext uri="{FF2B5EF4-FFF2-40B4-BE49-F238E27FC236}">
                <a16:creationId xmlns:a16="http://schemas.microsoft.com/office/drawing/2014/main" id="{516BF163-3E22-13F4-3CA9-8A78737CD4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42" y="1504501"/>
            <a:ext cx="3662273" cy="894452"/>
          </a:xfrm>
          <a:prstGeom prst="rect">
            <a:avLst/>
          </a:prstGeom>
        </p:spPr>
      </p:pic>
      <p:pic>
        <p:nvPicPr>
          <p:cNvPr id="22" name="Imagen 21" descr="Forma, Rectángulo&#10;&#10;El contenido generado por IA puede ser incorrecto.">
            <a:extLst>
              <a:ext uri="{FF2B5EF4-FFF2-40B4-BE49-F238E27FC236}">
                <a16:creationId xmlns:a16="http://schemas.microsoft.com/office/drawing/2014/main" id="{FD6CBEB8-F679-A57F-2664-DF92A7CC5B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4331" y="2744548"/>
            <a:ext cx="3662273" cy="1131678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AB16CA5-0DB5-98C3-3728-4EF2738BAFB4}"/>
              </a:ext>
            </a:extLst>
          </p:cNvPr>
          <p:cNvSpPr txBox="1"/>
          <p:nvPr/>
        </p:nvSpPr>
        <p:spPr>
          <a:xfrm>
            <a:off x="2447746" y="2992286"/>
            <a:ext cx="365544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defRPr/>
            </a:pPr>
            <a:r>
              <a:rPr lang="es-CL" sz="1200" dirty="0">
                <a:solidFill>
                  <a:schemeClr val="tx1"/>
                </a:solidFill>
                <a:latin typeface="Verdana"/>
                <a:ea typeface="Verdana"/>
                <a:cs typeface="Roboto"/>
              </a:rPr>
              <a:t>Complementar la experiencia de las/los funcionarios/as en el desarrollo del período </a:t>
            </a:r>
            <a:r>
              <a:rPr lang="es-CL" sz="1200" dirty="0" err="1">
                <a:solidFill>
                  <a:schemeClr val="tx1"/>
                </a:solidFill>
                <a:latin typeface="Verdana"/>
                <a:ea typeface="Verdana"/>
                <a:cs typeface="Roboto"/>
              </a:rPr>
              <a:t>calificatorio</a:t>
            </a:r>
            <a:r>
              <a:rPr lang="es-CL" sz="1200" dirty="0">
                <a:solidFill>
                  <a:schemeClr val="tx1"/>
                </a:solidFill>
                <a:latin typeface="Verdana"/>
                <a:ea typeface="Verdana"/>
                <a:cs typeface="Roboto"/>
              </a:rPr>
              <a:t>.</a:t>
            </a: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36890176-0651-6F49-61A0-27F2600FBB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981" y="1624372"/>
            <a:ext cx="1085850" cy="104775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id="{44FF5F19-A50D-656E-190D-3CF9A8DEC142}"/>
              </a:ext>
            </a:extLst>
          </p:cNvPr>
          <p:cNvSpPr txBox="1"/>
          <p:nvPr/>
        </p:nvSpPr>
        <p:spPr>
          <a:xfrm>
            <a:off x="345057" y="1730674"/>
            <a:ext cx="363387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defRPr/>
            </a:pPr>
            <a:r>
              <a:rPr lang="es-ES" sz="1200">
                <a:solidFill>
                  <a:schemeClr val="tx1"/>
                </a:solidFill>
                <a:latin typeface="Verdana"/>
                <a:ea typeface="Verdana"/>
              </a:rPr>
              <a:t>Innovar la gestión del proceso, disminuyendo el uso de papel y optimizando los tiempos de respuesta. 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0BA9EAC6-4F69-9874-DB91-F1FE1D9EBD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7801" y="1645938"/>
            <a:ext cx="1085850" cy="104775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5CC99AC0-67EA-2569-9575-703A35EE6D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8669" y="2896767"/>
            <a:ext cx="1085850" cy="10477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D150AB7-72E8-6C12-7030-E876D5F49BEE}"/>
              </a:ext>
            </a:extLst>
          </p:cNvPr>
          <p:cNvSpPr txBox="1"/>
          <p:nvPr/>
        </p:nvSpPr>
        <p:spPr>
          <a:xfrm>
            <a:off x="4776877" y="1752241"/>
            <a:ext cx="364466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CL" sz="1200" dirty="0">
                <a:latin typeface="Verdana"/>
                <a:ea typeface="Verdana"/>
              </a:rPr>
              <a:t>Emplear trazabilidad y seguimiento de los procesos</a:t>
            </a:r>
            <a:r>
              <a:rPr lang="es-CL" sz="1200" b="0" i="0" u="none" strike="noStrike" baseline="0" dirty="0">
                <a:solidFill>
                  <a:srgbClr val="000000"/>
                </a:solidFill>
                <a:latin typeface="Verdana"/>
                <a:ea typeface="Verdana"/>
              </a:rPr>
              <a:t> de </a:t>
            </a:r>
            <a:r>
              <a:rPr lang="es-CL" sz="1200" dirty="0">
                <a:latin typeface="Verdana"/>
                <a:ea typeface="Verdana"/>
              </a:rPr>
              <a:t>Gestión de Desempeño Individual </a:t>
            </a:r>
            <a:r>
              <a:rPr lang="es-ES" sz="1200" b="0" i="0" u="none" strike="noStrike" baseline="0">
                <a:solidFill>
                  <a:srgbClr val="000000"/>
                </a:solidFill>
                <a:latin typeface="Verdana"/>
                <a:ea typeface="Verdana"/>
              </a:rPr>
              <a:t>​</a:t>
            </a:r>
            <a:r>
              <a:rPr lang="es-ES" sz="1200">
                <a:latin typeface="Verdana"/>
                <a:ea typeface="Verdana"/>
              </a:rPr>
              <a:t>a nivel nacional.</a:t>
            </a:r>
            <a:endParaRPr lang="es-E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>
          <a:extLst>
            <a:ext uri="{FF2B5EF4-FFF2-40B4-BE49-F238E27FC236}">
              <a16:creationId xmlns:a16="http://schemas.microsoft.com/office/drawing/2014/main" id="{DE442640-A921-1484-82CA-420F7D537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ECF2789A-AE13-A948-E5C4-8D4F619CE400}"/>
              </a:ext>
            </a:extLst>
          </p:cNvPr>
          <p:cNvSpPr/>
          <p:nvPr/>
        </p:nvSpPr>
        <p:spPr>
          <a:xfrm>
            <a:off x="4643212" y="3262986"/>
            <a:ext cx="1106831" cy="12620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2B488CB-86B5-666D-93AD-ED9A3009F36F}"/>
              </a:ext>
            </a:extLst>
          </p:cNvPr>
          <p:cNvSpPr/>
          <p:nvPr/>
        </p:nvSpPr>
        <p:spPr>
          <a:xfrm>
            <a:off x="3446297" y="3262986"/>
            <a:ext cx="988218" cy="12620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  <p:sp>
        <p:nvSpPr>
          <p:cNvPr id="126" name="Google Shape;126;p28">
            <a:extLst>
              <a:ext uri="{FF2B5EF4-FFF2-40B4-BE49-F238E27FC236}">
                <a16:creationId xmlns:a16="http://schemas.microsoft.com/office/drawing/2014/main" id="{08636BB3-1906-CCCD-BEAA-B162280E1B20}"/>
              </a:ext>
            </a:extLst>
          </p:cNvPr>
          <p:cNvSpPr txBox="1"/>
          <p:nvPr/>
        </p:nvSpPr>
        <p:spPr>
          <a:xfrm>
            <a:off x="337515" y="498534"/>
            <a:ext cx="8318020" cy="22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ETAPAS DE LA PLATAFORMA DE GESTIÓN DEL </a:t>
            </a:r>
            <a:r>
              <a:rPr lang="en-US" sz="2500" b="1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DESEMPEÑO INDIVIDUAL</a:t>
            </a:r>
            <a:endParaRPr lang="es-ES" sz="2500" b="1">
              <a:solidFill>
                <a:schemeClr val="bg1"/>
              </a:solidFill>
              <a:latin typeface="Verdana Pro Semibold"/>
              <a:ea typeface="Calibri"/>
              <a:cs typeface="Calibri"/>
            </a:endParaRPr>
          </a:p>
        </p:txBody>
      </p:sp>
      <p:cxnSp>
        <p:nvCxnSpPr>
          <p:cNvPr id="2" name="Conector recto de flecha 1">
            <a:extLst>
              <a:ext uri="{FF2B5EF4-FFF2-40B4-BE49-F238E27FC236}">
                <a16:creationId xmlns:a16="http://schemas.microsoft.com/office/drawing/2014/main" id="{65E5C406-AF3B-4942-7BB2-225EF76CA33C}"/>
              </a:ext>
            </a:extLst>
          </p:cNvPr>
          <p:cNvCxnSpPr/>
          <p:nvPr/>
        </p:nvCxnSpPr>
        <p:spPr>
          <a:xfrm>
            <a:off x="268149" y="3061253"/>
            <a:ext cx="8469161" cy="13607"/>
          </a:xfrm>
          <a:prstGeom prst="straightConnector1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 descr="Online Form Completion Checkmark Success">
            <a:extLst>
              <a:ext uri="{FF2B5EF4-FFF2-40B4-BE49-F238E27FC236}">
                <a16:creationId xmlns:a16="http://schemas.microsoft.com/office/drawing/2014/main" id="{AB25182D-C2C7-3487-82BD-2660EF8F0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768" y="1940943"/>
            <a:ext cx="940221" cy="959689"/>
          </a:xfrm>
          <a:prstGeom prst="rect">
            <a:avLst/>
          </a:prstGeom>
        </p:spPr>
      </p:pic>
      <p:pic>
        <p:nvPicPr>
          <p:cNvPr id="6" name="Imagen 5" descr="Flat Textured Client Management Project Revision">
            <a:extLst>
              <a:ext uri="{FF2B5EF4-FFF2-40B4-BE49-F238E27FC236}">
                <a16:creationId xmlns:a16="http://schemas.microsoft.com/office/drawing/2014/main" id="{165E71D7-076F-8D24-AF68-039EFE7341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7176" y="1940942"/>
            <a:ext cx="826373" cy="959690"/>
          </a:xfrm>
          <a:prstGeom prst="rect">
            <a:avLst/>
          </a:prstGeom>
        </p:spPr>
      </p:pic>
      <p:pic>
        <p:nvPicPr>
          <p:cNvPr id="10" name="Imagen 9" descr="Signing Document with Pen Illustration">
            <a:extLst>
              <a:ext uri="{FF2B5EF4-FFF2-40B4-BE49-F238E27FC236}">
                <a16:creationId xmlns:a16="http://schemas.microsoft.com/office/drawing/2014/main" id="{AF4DD61C-BB69-8E1C-B868-EEB48F1423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5983" y="1936809"/>
            <a:ext cx="1033375" cy="967957"/>
          </a:xfrm>
          <a:prstGeom prst="rect">
            <a:avLst/>
          </a:prstGeom>
        </p:spPr>
      </p:pic>
      <p:pic>
        <p:nvPicPr>
          <p:cNvPr id="7" name="Imagen 6" descr="Woman Sending Emails on Laptop">
            <a:extLst>
              <a:ext uri="{FF2B5EF4-FFF2-40B4-BE49-F238E27FC236}">
                <a16:creationId xmlns:a16="http://schemas.microsoft.com/office/drawing/2014/main" id="{B80A14D1-D817-C310-25B4-B09E824E92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0729" y="1940402"/>
            <a:ext cx="1022591" cy="960768"/>
          </a:xfrm>
          <a:prstGeom prst="rect">
            <a:avLst/>
          </a:prstGeom>
        </p:spPr>
      </p:pic>
      <p:pic>
        <p:nvPicPr>
          <p:cNvPr id="9" name="Imagen 8" descr="Revision Color Illustration">
            <a:extLst>
              <a:ext uri="{FF2B5EF4-FFF2-40B4-BE49-F238E27FC236}">
                <a16:creationId xmlns:a16="http://schemas.microsoft.com/office/drawing/2014/main" id="{055BBB69-33E9-BBFB-2E10-64578CBCA7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38157" y="1940942"/>
            <a:ext cx="906440" cy="959689"/>
          </a:xfrm>
          <a:prstGeom prst="rect">
            <a:avLst/>
          </a:prstGeom>
        </p:spPr>
      </p:pic>
      <p:pic>
        <p:nvPicPr>
          <p:cNvPr id="11" name="Imagen 10" descr="Signing Document with Pen Illustration">
            <a:extLst>
              <a:ext uri="{FF2B5EF4-FFF2-40B4-BE49-F238E27FC236}">
                <a16:creationId xmlns:a16="http://schemas.microsoft.com/office/drawing/2014/main" id="{958FEF6A-9C6C-FCAB-0377-7D58990CA3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3350" y="1936809"/>
            <a:ext cx="1033375" cy="967957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10528C77-15ED-016B-C89E-CDB5C89FB035}"/>
              </a:ext>
            </a:extLst>
          </p:cNvPr>
          <p:cNvSpPr/>
          <p:nvPr/>
        </p:nvSpPr>
        <p:spPr>
          <a:xfrm>
            <a:off x="815241" y="3284552"/>
            <a:ext cx="1096048" cy="12836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AF57715-1835-3A3B-828E-6F0007883EB7}"/>
              </a:ext>
            </a:extLst>
          </p:cNvPr>
          <p:cNvSpPr/>
          <p:nvPr/>
        </p:nvSpPr>
        <p:spPr>
          <a:xfrm>
            <a:off x="2206250" y="3262986"/>
            <a:ext cx="988218" cy="12620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EE64B527-07C4-4C2C-CC9C-EA4E843379D7}"/>
              </a:ext>
            </a:extLst>
          </p:cNvPr>
          <p:cNvSpPr/>
          <p:nvPr/>
        </p:nvSpPr>
        <p:spPr>
          <a:xfrm>
            <a:off x="5991089" y="3252201"/>
            <a:ext cx="1193095" cy="12836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  <p:sp>
        <p:nvSpPr>
          <p:cNvPr id="19" name="Flecha: hacia abajo 18">
            <a:extLst>
              <a:ext uri="{FF2B5EF4-FFF2-40B4-BE49-F238E27FC236}">
                <a16:creationId xmlns:a16="http://schemas.microsoft.com/office/drawing/2014/main" id="{CCE28B81-FF0F-9846-E9C0-CFC0F6FDA6D0}"/>
              </a:ext>
            </a:extLst>
          </p:cNvPr>
          <p:cNvSpPr/>
          <p:nvPr/>
        </p:nvSpPr>
        <p:spPr>
          <a:xfrm>
            <a:off x="1284752" y="2938148"/>
            <a:ext cx="130968" cy="238124"/>
          </a:xfrm>
          <a:prstGeom prst="downArrow">
            <a:avLst/>
          </a:prstGeom>
          <a:ln>
            <a:solidFill>
              <a:srgbClr val="006B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Flecha: hacia abajo 20">
            <a:extLst>
              <a:ext uri="{FF2B5EF4-FFF2-40B4-BE49-F238E27FC236}">
                <a16:creationId xmlns:a16="http://schemas.microsoft.com/office/drawing/2014/main" id="{4DC4C107-414D-2D2F-436A-B790864699E4}"/>
              </a:ext>
            </a:extLst>
          </p:cNvPr>
          <p:cNvSpPr/>
          <p:nvPr/>
        </p:nvSpPr>
        <p:spPr>
          <a:xfrm>
            <a:off x="2567931" y="2959713"/>
            <a:ext cx="130968" cy="238124"/>
          </a:xfrm>
          <a:prstGeom prst="downArrow">
            <a:avLst/>
          </a:prstGeom>
          <a:ln>
            <a:solidFill>
              <a:srgbClr val="006B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Flecha: hacia abajo 21">
            <a:extLst>
              <a:ext uri="{FF2B5EF4-FFF2-40B4-BE49-F238E27FC236}">
                <a16:creationId xmlns:a16="http://schemas.microsoft.com/office/drawing/2014/main" id="{BEDBBA0C-8B05-0698-C01E-FA2CC97D7434}"/>
              </a:ext>
            </a:extLst>
          </p:cNvPr>
          <p:cNvSpPr/>
          <p:nvPr/>
        </p:nvSpPr>
        <p:spPr>
          <a:xfrm>
            <a:off x="3861893" y="2970496"/>
            <a:ext cx="130968" cy="238124"/>
          </a:xfrm>
          <a:prstGeom prst="downArrow">
            <a:avLst/>
          </a:prstGeom>
          <a:ln>
            <a:solidFill>
              <a:srgbClr val="006B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Flecha: hacia abajo 22">
            <a:extLst>
              <a:ext uri="{FF2B5EF4-FFF2-40B4-BE49-F238E27FC236}">
                <a16:creationId xmlns:a16="http://schemas.microsoft.com/office/drawing/2014/main" id="{31892EF9-947D-9ADE-5AC0-62F472E75F4F}"/>
              </a:ext>
            </a:extLst>
          </p:cNvPr>
          <p:cNvSpPr/>
          <p:nvPr/>
        </p:nvSpPr>
        <p:spPr>
          <a:xfrm>
            <a:off x="5123507" y="2970496"/>
            <a:ext cx="130968" cy="238124"/>
          </a:xfrm>
          <a:prstGeom prst="downArrow">
            <a:avLst/>
          </a:prstGeom>
          <a:ln>
            <a:solidFill>
              <a:srgbClr val="006B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Flecha: hacia abajo 23">
            <a:extLst>
              <a:ext uri="{FF2B5EF4-FFF2-40B4-BE49-F238E27FC236}">
                <a16:creationId xmlns:a16="http://schemas.microsoft.com/office/drawing/2014/main" id="{9790A4B6-D19B-73E2-644C-28535FA144E6}"/>
              </a:ext>
            </a:extLst>
          </p:cNvPr>
          <p:cNvSpPr/>
          <p:nvPr/>
        </p:nvSpPr>
        <p:spPr>
          <a:xfrm>
            <a:off x="6514516" y="2959714"/>
            <a:ext cx="130968" cy="238124"/>
          </a:xfrm>
          <a:prstGeom prst="downArrow">
            <a:avLst/>
          </a:prstGeom>
          <a:ln>
            <a:solidFill>
              <a:srgbClr val="006B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Flecha: hacia abajo 24">
            <a:extLst>
              <a:ext uri="{FF2B5EF4-FFF2-40B4-BE49-F238E27FC236}">
                <a16:creationId xmlns:a16="http://schemas.microsoft.com/office/drawing/2014/main" id="{E4BF40B5-5F64-E8E1-7985-5401ABD06151}"/>
              </a:ext>
            </a:extLst>
          </p:cNvPr>
          <p:cNvSpPr/>
          <p:nvPr/>
        </p:nvSpPr>
        <p:spPr>
          <a:xfrm>
            <a:off x="7786912" y="2970497"/>
            <a:ext cx="130968" cy="238124"/>
          </a:xfrm>
          <a:prstGeom prst="downArrow">
            <a:avLst/>
          </a:prstGeom>
          <a:ln>
            <a:solidFill>
              <a:srgbClr val="006B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2862FF96-9D2C-F04C-44E3-93583EE73C56}"/>
              </a:ext>
            </a:extLst>
          </p:cNvPr>
          <p:cNvSpPr/>
          <p:nvPr/>
        </p:nvSpPr>
        <p:spPr>
          <a:xfrm>
            <a:off x="7360532" y="3284550"/>
            <a:ext cx="1096048" cy="124049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E10996E8-8EA2-8C8D-B2F3-A3F94D2574DE}"/>
              </a:ext>
            </a:extLst>
          </p:cNvPr>
          <p:cNvSpPr txBox="1"/>
          <p:nvPr/>
        </p:nvSpPr>
        <p:spPr>
          <a:xfrm>
            <a:off x="799291" y="3328750"/>
            <a:ext cx="1107056" cy="11849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000" dirty="0">
                <a:solidFill>
                  <a:schemeClr val="tx1"/>
                </a:solidFill>
                <a:latin typeface="Verdana"/>
                <a:ea typeface="Verdana"/>
              </a:rPr>
              <a:t>Jefatura completa </a:t>
            </a:r>
            <a:r>
              <a:rPr lang="es-ES" sz="1000">
                <a:solidFill>
                  <a:schemeClr val="tx1"/>
                </a:solidFill>
                <a:latin typeface="Verdana"/>
                <a:ea typeface="Verdana"/>
              </a:rPr>
              <a:t>formularios de </a:t>
            </a:r>
            <a:endParaRPr lang="es-ES">
              <a:solidFill>
                <a:schemeClr val="tx1"/>
              </a:solidFill>
            </a:endParaRPr>
          </a:p>
          <a:p>
            <a:pPr algn="just"/>
            <a:r>
              <a:rPr lang="es-ES" sz="1050">
                <a:solidFill>
                  <a:schemeClr val="tx1"/>
                </a:solidFill>
                <a:latin typeface="Verdana"/>
                <a:ea typeface="Verdana"/>
              </a:rPr>
              <a:t>desempeño</a:t>
            </a:r>
            <a:endParaRPr lang="es-ES">
              <a:solidFill>
                <a:schemeClr val="tx1"/>
              </a:solidFill>
            </a:endParaRPr>
          </a:p>
          <a:p>
            <a:pPr algn="just"/>
            <a:r>
              <a:rPr lang="es-ES" sz="1000">
                <a:solidFill>
                  <a:schemeClr val="tx1"/>
                </a:solidFill>
                <a:latin typeface="Verdana"/>
                <a:ea typeface="Verdana"/>
              </a:rPr>
              <a:t>y </a:t>
            </a:r>
            <a:r>
              <a:rPr lang="es-ES" sz="1000" dirty="0">
                <a:solidFill>
                  <a:schemeClr val="tx1"/>
                </a:solidFill>
                <a:latin typeface="Verdana"/>
                <a:ea typeface="Verdana"/>
              </a:rPr>
              <a:t>precalificación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D41DB6F8-D5AF-F91E-8BBE-3AA2E2DF9D93}"/>
              </a:ext>
            </a:extLst>
          </p:cNvPr>
          <p:cNvSpPr txBox="1"/>
          <p:nvPr/>
        </p:nvSpPr>
        <p:spPr>
          <a:xfrm>
            <a:off x="2157951" y="3284021"/>
            <a:ext cx="1085490" cy="122341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050" dirty="0">
                <a:solidFill>
                  <a:schemeClr val="tx1"/>
                </a:solidFill>
                <a:latin typeface="Verdana"/>
                <a:ea typeface="Verdana"/>
              </a:rPr>
              <a:t>Revisa calificaciones y puede editar las notas si lo estima </a:t>
            </a:r>
            <a:r>
              <a:rPr lang="es-ES" sz="1050">
                <a:solidFill>
                  <a:schemeClr val="tx1"/>
                </a:solidFill>
                <a:latin typeface="Verdana"/>
                <a:ea typeface="Verdana"/>
              </a:rPr>
              <a:t>conveniente</a:t>
            </a:r>
            <a:endParaRPr lang="es-ES" sz="1050" dirty="0">
              <a:solidFill>
                <a:schemeClr val="tx1"/>
              </a:solidFill>
              <a:latin typeface="Verdana"/>
              <a:ea typeface="Verdana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FEE629AD-0256-ACAF-AE0C-F6ECD7D9D5F4}"/>
              </a:ext>
            </a:extLst>
          </p:cNvPr>
          <p:cNvSpPr txBox="1"/>
          <p:nvPr/>
        </p:nvSpPr>
        <p:spPr>
          <a:xfrm>
            <a:off x="3441130" y="3289334"/>
            <a:ext cx="999226" cy="12559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050" dirty="0">
                <a:solidFill>
                  <a:schemeClr val="tx1"/>
                </a:solidFill>
                <a:latin typeface="Verdana"/>
                <a:ea typeface="Verdana"/>
              </a:rPr>
              <a:t>Por plataforma los y las </a:t>
            </a:r>
            <a:r>
              <a:rPr lang="es-ES" sz="1050">
                <a:solidFill>
                  <a:schemeClr val="tx1"/>
                </a:solidFill>
                <a:latin typeface="Verdana"/>
                <a:ea typeface="Verdana"/>
              </a:rPr>
              <a:t>funcionarios/as revisan </a:t>
            </a:r>
            <a:r>
              <a:rPr lang="es-ES" sz="1050" dirty="0">
                <a:solidFill>
                  <a:schemeClr val="tx1"/>
                </a:solidFill>
                <a:latin typeface="Verdana"/>
                <a:ea typeface="Verdana"/>
              </a:rPr>
              <a:t>su calificación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B680C79A-AE47-3530-A068-A5961386794A}"/>
              </a:ext>
            </a:extLst>
          </p:cNvPr>
          <p:cNvSpPr txBox="1"/>
          <p:nvPr/>
        </p:nvSpPr>
        <p:spPr>
          <a:xfrm>
            <a:off x="4594913" y="3370207"/>
            <a:ext cx="1193320" cy="10618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050">
                <a:solidFill>
                  <a:schemeClr val="tx1"/>
                </a:solidFill>
                <a:latin typeface="Verdana"/>
                <a:ea typeface="Verdana"/>
              </a:rPr>
              <a:t>El/La </a:t>
            </a:r>
            <a:r>
              <a:rPr lang="es-ES" sz="1050" dirty="0">
                <a:solidFill>
                  <a:schemeClr val="tx1"/>
                </a:solidFill>
                <a:latin typeface="Verdana"/>
                <a:ea typeface="Verdana"/>
              </a:rPr>
              <a:t>funcionario/a tiene la posibilidad de apelar a su calificación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79B697D5-A86B-99BD-F262-4677E1A92379}"/>
              </a:ext>
            </a:extLst>
          </p:cNvPr>
          <p:cNvSpPr txBox="1"/>
          <p:nvPr/>
        </p:nvSpPr>
        <p:spPr>
          <a:xfrm>
            <a:off x="5985922" y="3424044"/>
            <a:ext cx="1182537" cy="90024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050" dirty="0">
                <a:solidFill>
                  <a:schemeClr val="tx1"/>
                </a:solidFill>
                <a:latin typeface="Verdana"/>
                <a:ea typeface="Verdana"/>
              </a:rPr>
              <a:t>Revisión de antecedentes presentados por el/la </a:t>
            </a:r>
            <a:r>
              <a:rPr lang="es-ES" sz="1050">
                <a:solidFill>
                  <a:schemeClr val="tx1"/>
                </a:solidFill>
                <a:latin typeface="Verdana"/>
                <a:ea typeface="Verdana"/>
              </a:rPr>
              <a:t>funcionario/a </a:t>
            </a:r>
            <a:endParaRPr lang="es-ES" sz="1050" dirty="0">
              <a:solidFill>
                <a:schemeClr val="tx1"/>
              </a:solidFill>
              <a:latin typeface="Verdana"/>
              <a:ea typeface="Verdana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3C32E5D6-117F-3E67-2908-2E928DB5A384}"/>
              </a:ext>
            </a:extLst>
          </p:cNvPr>
          <p:cNvSpPr txBox="1"/>
          <p:nvPr/>
        </p:nvSpPr>
        <p:spPr>
          <a:xfrm>
            <a:off x="7355365" y="3281727"/>
            <a:ext cx="1085490" cy="123880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050">
                <a:solidFill>
                  <a:schemeClr val="tx1"/>
                </a:solidFill>
                <a:latin typeface="Verdana"/>
                <a:ea typeface="Verdana"/>
              </a:rPr>
              <a:t>El/La funcionario/a visualiza el resultado de su apelación por </a:t>
            </a:r>
            <a:r>
              <a:rPr lang="es-ES" sz="1100">
                <a:solidFill>
                  <a:schemeClr val="tx1"/>
                </a:solidFill>
                <a:latin typeface="Verdana"/>
                <a:ea typeface="Verdana"/>
              </a:rPr>
              <a:t>plataforma </a:t>
            </a:r>
            <a:endParaRPr lang="es-ES" sz="1050" dirty="0">
              <a:solidFill>
                <a:schemeClr val="tx1"/>
              </a:solidFill>
              <a:latin typeface="Verdana"/>
              <a:ea typeface="Verdana"/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9B8867F2-5A2F-8DC1-AA27-25DADD41FAD6}"/>
              </a:ext>
            </a:extLst>
          </p:cNvPr>
          <p:cNvSpPr txBox="1"/>
          <p:nvPr/>
        </p:nvSpPr>
        <p:spPr>
          <a:xfrm>
            <a:off x="688765" y="1590888"/>
            <a:ext cx="1320245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100" b="1">
                <a:solidFill>
                  <a:schemeClr val="bg1"/>
                </a:solidFill>
                <a:latin typeface="Verdana"/>
                <a:ea typeface="Verdana"/>
              </a:rPr>
              <a:t>FORMULARIO</a:t>
            </a:r>
            <a:endParaRPr lang="es-ES" sz="1100">
              <a:solidFill>
                <a:schemeClr val="bg1"/>
              </a:solidFill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9617ACBF-40E5-4262-CDBB-48D08D455EE6}"/>
              </a:ext>
            </a:extLst>
          </p:cNvPr>
          <p:cNvSpPr txBox="1"/>
          <p:nvPr/>
        </p:nvSpPr>
        <p:spPr>
          <a:xfrm>
            <a:off x="1842548" y="1484684"/>
            <a:ext cx="1460424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100" b="1">
                <a:solidFill>
                  <a:schemeClr val="bg1"/>
                </a:solidFill>
                <a:latin typeface="Verdana"/>
                <a:ea typeface="Verdana"/>
              </a:rPr>
              <a:t>JUNTA CALIFICADORA</a:t>
            </a:r>
            <a:endParaRPr lang="es-ES">
              <a:solidFill>
                <a:schemeClr val="bg1"/>
              </a:solidFill>
              <a:latin typeface="Verdana"/>
              <a:ea typeface="Verdana"/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87F0C6D9-AC89-D559-3D82-7353D94A0B6C}"/>
              </a:ext>
            </a:extLst>
          </p:cNvPr>
          <p:cNvSpPr txBox="1"/>
          <p:nvPr/>
        </p:nvSpPr>
        <p:spPr>
          <a:xfrm>
            <a:off x="3201208" y="1574713"/>
            <a:ext cx="1460424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100" b="1">
                <a:solidFill>
                  <a:schemeClr val="bg1"/>
                </a:solidFill>
                <a:latin typeface="Verdana"/>
                <a:ea typeface="Verdana"/>
              </a:rPr>
              <a:t>NOTIFICACIÓN</a:t>
            </a:r>
            <a:endParaRPr lang="es-ES" sz="1100">
              <a:solidFill>
                <a:schemeClr val="bg1"/>
              </a:solidFill>
              <a:latin typeface="Verdana"/>
              <a:ea typeface="Verdana"/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73D2D410-E44B-2F00-A468-E570322D1722}"/>
              </a:ext>
            </a:extLst>
          </p:cNvPr>
          <p:cNvSpPr txBox="1"/>
          <p:nvPr/>
        </p:nvSpPr>
        <p:spPr>
          <a:xfrm>
            <a:off x="7061529" y="1574713"/>
            <a:ext cx="1460424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100" b="1">
                <a:solidFill>
                  <a:schemeClr val="bg1"/>
                </a:solidFill>
                <a:latin typeface="Verdana"/>
                <a:ea typeface="Verdana"/>
              </a:rPr>
              <a:t>NOTIFICACIÓN</a:t>
            </a:r>
            <a:endParaRPr lang="es-ES" sz="1100">
              <a:solidFill>
                <a:schemeClr val="bg1"/>
              </a:solidFill>
              <a:latin typeface="Verdana"/>
              <a:ea typeface="Verdana"/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850D8897-9294-E58E-4B88-4C7D63A7221B}"/>
              </a:ext>
            </a:extLst>
          </p:cNvPr>
          <p:cNvSpPr txBox="1"/>
          <p:nvPr/>
        </p:nvSpPr>
        <p:spPr>
          <a:xfrm>
            <a:off x="4592217" y="1574713"/>
            <a:ext cx="1460424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100" b="1">
                <a:solidFill>
                  <a:schemeClr val="bg1"/>
                </a:solidFill>
                <a:latin typeface="Verdana"/>
                <a:ea typeface="Verdana"/>
              </a:rPr>
              <a:t>APELACIÓN</a:t>
            </a:r>
            <a:endParaRPr lang="es-ES">
              <a:solidFill>
                <a:schemeClr val="bg1"/>
              </a:solidFill>
              <a:latin typeface="Verdana"/>
              <a:ea typeface="Verdana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B8547CA2-914B-FD2C-AA97-41162D0CA68B}"/>
              </a:ext>
            </a:extLst>
          </p:cNvPr>
          <p:cNvSpPr txBox="1"/>
          <p:nvPr/>
        </p:nvSpPr>
        <p:spPr>
          <a:xfrm>
            <a:off x="5853831" y="1500858"/>
            <a:ext cx="1460424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100" b="1">
                <a:solidFill>
                  <a:schemeClr val="bg1"/>
                </a:solidFill>
                <a:latin typeface="Verdana"/>
                <a:ea typeface="Verdana"/>
              </a:rPr>
              <a:t>REVISIÓN </a:t>
            </a:r>
            <a:endParaRPr lang="es-ES">
              <a:solidFill>
                <a:schemeClr val="bg1"/>
              </a:solidFill>
              <a:latin typeface="Verdana"/>
              <a:ea typeface="Verdana"/>
            </a:endParaRPr>
          </a:p>
          <a:p>
            <a:pPr algn="ctr"/>
            <a:r>
              <a:rPr lang="es-ES" sz="1100" b="1">
                <a:solidFill>
                  <a:schemeClr val="bg1"/>
                </a:solidFill>
                <a:latin typeface="Verdana"/>
                <a:ea typeface="Verdana"/>
              </a:rPr>
              <a:t>APELACIÓN</a:t>
            </a:r>
            <a:endParaRPr lang="es-ES" sz="1100" b="1" dirty="0">
              <a:solidFill>
                <a:schemeClr val="bg1"/>
              </a:solidFill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896672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3BC94B2B-3BE6-90CE-885B-D3FBC2161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64411A29-A8CA-9E4F-E80A-506C973C05AA}"/>
              </a:ext>
            </a:extLst>
          </p:cNvPr>
          <p:cNvSpPr txBox="1"/>
          <p:nvPr/>
        </p:nvSpPr>
        <p:spPr>
          <a:xfrm>
            <a:off x="319144" y="520101"/>
            <a:ext cx="8506724" cy="615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Verdana Pro Semibold"/>
                <a:ea typeface="Calibri"/>
                <a:cs typeface="Calibri"/>
              </a:rPr>
              <a:t>PERFILES SEGÚN PLATAFORMA</a:t>
            </a:r>
            <a:endParaRPr lang="en-US" sz="2400" b="1" dirty="0">
              <a:solidFill>
                <a:schemeClr val="bg1"/>
              </a:solidFill>
              <a:latin typeface="Verdana Pro Semibold"/>
              <a:ea typeface="Calibri"/>
              <a:cs typeface="Calibri"/>
            </a:endParaRPr>
          </a:p>
          <a:p>
            <a:pPr>
              <a:lnSpc>
                <a:spcPct val="90000"/>
              </a:lnSpc>
              <a:buSzPts val="2100"/>
            </a:pPr>
            <a:endParaRPr lang="es-419" sz="2100" b="1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4361C790-08B3-FA77-6128-DBADF55471A6}"/>
              </a:ext>
            </a:extLst>
          </p:cNvPr>
          <p:cNvSpPr/>
          <p:nvPr/>
        </p:nvSpPr>
        <p:spPr>
          <a:xfrm>
            <a:off x="321693" y="1125541"/>
            <a:ext cx="666749" cy="64467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00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E31F19D0-F5FE-57B5-6BDB-AC3A6E37BD4A}"/>
              </a:ext>
            </a:extLst>
          </p:cNvPr>
          <p:cNvSpPr/>
          <p:nvPr/>
        </p:nvSpPr>
        <p:spPr>
          <a:xfrm>
            <a:off x="321693" y="2085229"/>
            <a:ext cx="666749" cy="64467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0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7AD04BD4-4DA7-7D6A-7C81-4A2D2355AAD6}"/>
              </a:ext>
            </a:extLst>
          </p:cNvPr>
          <p:cNvSpPr/>
          <p:nvPr/>
        </p:nvSpPr>
        <p:spPr>
          <a:xfrm>
            <a:off x="321692" y="3842461"/>
            <a:ext cx="666749" cy="64467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s-ES" sz="1200">
              <a:cs typeface="Arial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779E6E7B-AF94-5802-B0B5-407371EB1276}"/>
              </a:ext>
            </a:extLst>
          </p:cNvPr>
          <p:cNvSpPr/>
          <p:nvPr/>
        </p:nvSpPr>
        <p:spPr>
          <a:xfrm>
            <a:off x="321692" y="2915521"/>
            <a:ext cx="666749" cy="64467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s-ES" sz="1200">
              <a:cs typeface="Arial"/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31135C51-9EEB-FD36-446D-01DCC6303619}"/>
              </a:ext>
            </a:extLst>
          </p:cNvPr>
          <p:cNvSpPr/>
          <p:nvPr/>
        </p:nvSpPr>
        <p:spPr>
          <a:xfrm>
            <a:off x="3222326" y="1125541"/>
            <a:ext cx="666749" cy="64467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00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D6C592A1-935E-8069-CE6A-8D0A15568942}"/>
              </a:ext>
            </a:extLst>
          </p:cNvPr>
          <p:cNvSpPr/>
          <p:nvPr/>
        </p:nvSpPr>
        <p:spPr>
          <a:xfrm>
            <a:off x="3222326" y="2106795"/>
            <a:ext cx="666749" cy="64467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00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12008F91-3C55-2F72-DD1B-5941CB87E4F5}"/>
              </a:ext>
            </a:extLst>
          </p:cNvPr>
          <p:cNvSpPr/>
          <p:nvPr/>
        </p:nvSpPr>
        <p:spPr>
          <a:xfrm>
            <a:off x="3222324" y="3842860"/>
            <a:ext cx="666749" cy="64467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s-ES" sz="1200">
              <a:cs typeface="Arial"/>
            </a:endParaRP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E410A727-D59D-E869-9FD1-CF39F1374D9B}"/>
              </a:ext>
            </a:extLst>
          </p:cNvPr>
          <p:cNvSpPr/>
          <p:nvPr/>
        </p:nvSpPr>
        <p:spPr>
          <a:xfrm>
            <a:off x="3222324" y="2937087"/>
            <a:ext cx="666749" cy="64467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s-ES" sz="1200">
              <a:cs typeface="Arial"/>
            </a:endParaRP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92503641-4ECD-86AB-8144-760FCDC03E60}"/>
              </a:ext>
            </a:extLst>
          </p:cNvPr>
          <p:cNvSpPr/>
          <p:nvPr/>
        </p:nvSpPr>
        <p:spPr>
          <a:xfrm>
            <a:off x="3189976" y="1125541"/>
            <a:ext cx="666749" cy="64467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00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AB301F43-16D3-2C13-374F-550C29A0A5EE}"/>
              </a:ext>
            </a:extLst>
          </p:cNvPr>
          <p:cNvSpPr/>
          <p:nvPr/>
        </p:nvSpPr>
        <p:spPr>
          <a:xfrm>
            <a:off x="5993561" y="1988181"/>
            <a:ext cx="666749" cy="64467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s-ES" sz="1200">
              <a:cs typeface="Arial"/>
            </a:endParaRP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082BCD1B-8BBD-2E70-CD9E-D1684E5C8351}"/>
              </a:ext>
            </a:extLst>
          </p:cNvPr>
          <p:cNvSpPr/>
          <p:nvPr/>
        </p:nvSpPr>
        <p:spPr>
          <a:xfrm>
            <a:off x="5993561" y="1157889"/>
            <a:ext cx="666749" cy="64467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s-ES" sz="1200">
              <a:cs typeface="Arial"/>
            </a:endParaRPr>
          </a:p>
        </p:txBody>
      </p:sp>
      <p:pic>
        <p:nvPicPr>
          <p:cNvPr id="28" name="Imagen 27" descr="Administrator Icon">
            <a:extLst>
              <a:ext uri="{FF2B5EF4-FFF2-40B4-BE49-F238E27FC236}">
                <a16:creationId xmlns:a16="http://schemas.microsoft.com/office/drawing/2014/main" id="{952F3274-2DCF-3162-B411-42924E76AE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883" y="1121434"/>
            <a:ext cx="668548" cy="646982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CBC67880-B856-12EA-D516-3E5A478DA44E}"/>
              </a:ext>
            </a:extLst>
          </p:cNvPr>
          <p:cNvSpPr txBox="1"/>
          <p:nvPr/>
        </p:nvSpPr>
        <p:spPr>
          <a:xfrm>
            <a:off x="992807" y="1122204"/>
            <a:ext cx="2063870" cy="9694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200" b="1">
                <a:solidFill>
                  <a:schemeClr val="bg1"/>
                </a:solidFill>
                <a:latin typeface="Verdana"/>
                <a:ea typeface="Verdana"/>
              </a:rPr>
              <a:t>ADMINISTRADOR MDA NACIONAL</a:t>
            </a:r>
            <a:endParaRPr lang="es-ES" sz="1200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r>
              <a:rPr lang="es-ES" sz="1100" dirty="0">
                <a:solidFill>
                  <a:schemeClr val="bg1"/>
                </a:solidFill>
                <a:latin typeface="Verdana"/>
                <a:ea typeface="Verdana"/>
              </a:rPr>
              <a:t>Funcionario/a que administra y gestiona la </a:t>
            </a:r>
            <a:r>
              <a:rPr lang="es-ES" sz="1100">
                <a:solidFill>
                  <a:schemeClr val="bg1"/>
                </a:solidFill>
                <a:latin typeface="Verdana"/>
                <a:ea typeface="Verdana"/>
              </a:rPr>
              <a:t>plataforma. 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806E3D6-B864-7360-3516-3317206E9290}"/>
              </a:ext>
            </a:extLst>
          </p:cNvPr>
          <p:cNvSpPr txBox="1"/>
          <p:nvPr/>
        </p:nvSpPr>
        <p:spPr>
          <a:xfrm>
            <a:off x="992807" y="2081892"/>
            <a:ext cx="1956040" cy="7848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200" b="1">
                <a:solidFill>
                  <a:schemeClr val="bg1"/>
                </a:solidFill>
                <a:latin typeface="Verdana"/>
                <a:ea typeface="Verdana"/>
              </a:rPr>
              <a:t>ANALISTA JGDI</a:t>
            </a:r>
          </a:p>
          <a:p>
            <a:pPr algn="just"/>
            <a:r>
              <a:rPr lang="es-ES" sz="1100" dirty="0">
                <a:solidFill>
                  <a:schemeClr val="bg1"/>
                </a:solidFill>
                <a:latin typeface="Verdana"/>
                <a:ea typeface="Verdana"/>
              </a:rPr>
              <a:t>Funcionario/a y  encargado </a:t>
            </a:r>
            <a:r>
              <a:rPr lang="es-ES" sz="1100">
                <a:solidFill>
                  <a:schemeClr val="bg1"/>
                </a:solidFill>
                <a:latin typeface="Verdana"/>
                <a:ea typeface="Verdana"/>
              </a:rPr>
              <a:t>del</a:t>
            </a:r>
            <a:r>
              <a:rPr lang="es-ES" sz="1100" dirty="0">
                <a:solidFill>
                  <a:schemeClr val="bg1"/>
                </a:solidFill>
                <a:latin typeface="Verdana"/>
                <a:ea typeface="Verdana"/>
              </a:rPr>
              <a:t> proceso de evaluación</a:t>
            </a:r>
            <a:r>
              <a:rPr lang="es-ES" sz="1100">
                <a:solidFill>
                  <a:schemeClr val="bg1"/>
                </a:solidFill>
                <a:latin typeface="Verdana"/>
                <a:ea typeface="Verdana"/>
              </a:rPr>
              <a:t>.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C4B3D9E9-F683-0C3E-D2FC-3CDE6968075C}"/>
              </a:ext>
            </a:extLst>
          </p:cNvPr>
          <p:cNvSpPr txBox="1"/>
          <p:nvPr/>
        </p:nvSpPr>
        <p:spPr>
          <a:xfrm>
            <a:off x="992807" y="2944533"/>
            <a:ext cx="2063870" cy="7848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200" b="1">
                <a:solidFill>
                  <a:schemeClr val="bg1"/>
                </a:solidFill>
                <a:latin typeface="Verdana"/>
                <a:ea typeface="Verdana"/>
              </a:rPr>
              <a:t>JEFATURA ADP</a:t>
            </a:r>
            <a:endParaRPr lang="es-ES" sz="1200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r>
              <a:rPr lang="es-ES" sz="1100" dirty="0">
                <a:solidFill>
                  <a:schemeClr val="bg1"/>
                </a:solidFill>
                <a:latin typeface="Verdana"/>
                <a:ea typeface="Verdana"/>
              </a:rPr>
              <a:t>Jefatura de Alta Dirección Pública integrante de la </a:t>
            </a:r>
            <a:r>
              <a:rPr lang="es-ES" sz="1100">
                <a:solidFill>
                  <a:schemeClr val="bg1"/>
                </a:solidFill>
                <a:latin typeface="Verdana"/>
                <a:ea typeface="Verdana"/>
              </a:rPr>
              <a:t>Junta Calificadora.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F1848BC-119B-72F7-8EB2-E2B6C60B4AA7}"/>
              </a:ext>
            </a:extLst>
          </p:cNvPr>
          <p:cNvSpPr txBox="1"/>
          <p:nvPr/>
        </p:nvSpPr>
        <p:spPr>
          <a:xfrm>
            <a:off x="992807" y="3839524"/>
            <a:ext cx="2204049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200" b="1">
                <a:solidFill>
                  <a:schemeClr val="bg1"/>
                </a:solidFill>
                <a:latin typeface="Verdana"/>
                <a:ea typeface="Verdana"/>
              </a:rPr>
              <a:t>JUNTA CALIFICADORA ADP</a:t>
            </a:r>
          </a:p>
          <a:p>
            <a:pPr algn="just"/>
            <a:r>
              <a:rPr lang="es-ES" sz="1100">
                <a:solidFill>
                  <a:schemeClr val="bg1"/>
                </a:solidFill>
                <a:latin typeface="Verdana"/>
                <a:ea typeface="Verdana"/>
              </a:rPr>
              <a:t>ADP integrante de </a:t>
            </a:r>
            <a:r>
              <a:rPr lang="es-ES" sz="1100" dirty="0">
                <a:solidFill>
                  <a:schemeClr val="bg1"/>
                </a:solidFill>
                <a:latin typeface="Verdana"/>
                <a:ea typeface="Verdana"/>
              </a:rPr>
              <a:t>la </a:t>
            </a:r>
            <a:r>
              <a:rPr lang="es-ES" sz="1100">
                <a:solidFill>
                  <a:schemeClr val="bg1"/>
                </a:solidFill>
                <a:latin typeface="Verdana"/>
                <a:ea typeface="Verdana"/>
              </a:rPr>
              <a:t>Junta Calificadora.</a:t>
            </a:r>
            <a:endParaRPr lang="es-ES" dirty="0">
              <a:solidFill>
                <a:schemeClr val="bg1"/>
              </a:solidFill>
            </a:endParaRPr>
          </a:p>
          <a:p>
            <a:endParaRPr lang="es-ES" sz="1200"/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CE8D0673-868F-725B-9FBB-D087347CF8EF}"/>
              </a:ext>
            </a:extLst>
          </p:cNvPr>
          <p:cNvSpPr txBox="1"/>
          <p:nvPr/>
        </p:nvSpPr>
        <p:spPr>
          <a:xfrm>
            <a:off x="3871874" y="2081892"/>
            <a:ext cx="1956040" cy="7848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200" b="1">
                <a:solidFill>
                  <a:schemeClr val="bg1"/>
                </a:solidFill>
                <a:latin typeface="Verdana"/>
                <a:ea typeface="Verdana"/>
              </a:rPr>
              <a:t>ANALISTA FGDI</a:t>
            </a:r>
          </a:p>
          <a:p>
            <a:pPr algn="just"/>
            <a:r>
              <a:rPr lang="es-ES" sz="1100" dirty="0">
                <a:solidFill>
                  <a:schemeClr val="bg1"/>
                </a:solidFill>
                <a:latin typeface="Verdana"/>
                <a:ea typeface="Verdana"/>
              </a:rPr>
              <a:t>Funcionario/a y encargado </a:t>
            </a:r>
            <a:r>
              <a:rPr lang="es-ES" sz="1100">
                <a:solidFill>
                  <a:schemeClr val="bg1"/>
                </a:solidFill>
                <a:latin typeface="Verdana"/>
                <a:ea typeface="Verdana"/>
              </a:rPr>
              <a:t>del</a:t>
            </a:r>
            <a:r>
              <a:rPr lang="es-ES" sz="1100" dirty="0">
                <a:solidFill>
                  <a:schemeClr val="bg1"/>
                </a:solidFill>
                <a:latin typeface="Verdana"/>
                <a:ea typeface="Verdana"/>
              </a:rPr>
              <a:t> proceso </a:t>
            </a:r>
            <a:r>
              <a:rPr lang="es-ES" sz="1100">
                <a:solidFill>
                  <a:schemeClr val="bg1"/>
                </a:solidFill>
                <a:latin typeface="Verdana"/>
                <a:ea typeface="Verdana"/>
              </a:rPr>
              <a:t>de evaluación.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8C370CE1-39F0-D04E-BFB9-B0B1720557C8}"/>
              </a:ext>
            </a:extLst>
          </p:cNvPr>
          <p:cNvSpPr txBox="1"/>
          <p:nvPr/>
        </p:nvSpPr>
        <p:spPr>
          <a:xfrm>
            <a:off x="3893440" y="2998448"/>
            <a:ext cx="1956040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1200" b="1">
                <a:solidFill>
                  <a:schemeClr val="bg1"/>
                </a:solidFill>
                <a:latin typeface="Verdana"/>
                <a:ea typeface="Verdana"/>
              </a:rPr>
              <a:t>JEFATURA</a:t>
            </a:r>
          </a:p>
          <a:p>
            <a:pPr algn="just"/>
            <a:r>
              <a:rPr lang="es-ES" sz="1100">
                <a:solidFill>
                  <a:schemeClr val="bg1"/>
                </a:solidFill>
                <a:latin typeface="Verdana"/>
                <a:ea typeface="Verdana"/>
              </a:rPr>
              <a:t>Usuario que evalúa al funcionario/a.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99AB2FFD-018D-FF82-82A2-5AD925B6A79F}"/>
              </a:ext>
            </a:extLst>
          </p:cNvPr>
          <p:cNvSpPr txBox="1"/>
          <p:nvPr/>
        </p:nvSpPr>
        <p:spPr>
          <a:xfrm>
            <a:off x="3893439" y="3839924"/>
            <a:ext cx="2133761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200" b="1">
                <a:solidFill>
                  <a:schemeClr val="bg1"/>
                </a:solidFill>
                <a:latin typeface="Verdana"/>
                <a:ea typeface="Verdana"/>
              </a:rPr>
              <a:t>JUNTA CALIFICADORA JEF</a:t>
            </a:r>
          </a:p>
          <a:p>
            <a:pPr algn="just"/>
            <a:r>
              <a:rPr lang="es-ES" sz="1100">
                <a:solidFill>
                  <a:schemeClr val="bg1"/>
                </a:solidFill>
                <a:latin typeface="Verdana"/>
                <a:ea typeface="Verdana"/>
              </a:rPr>
              <a:t>Jefatura integrante de </a:t>
            </a:r>
            <a:r>
              <a:rPr lang="es-ES" sz="1100" dirty="0">
                <a:solidFill>
                  <a:schemeClr val="bg1"/>
                </a:solidFill>
                <a:latin typeface="Verdana"/>
                <a:ea typeface="Verdana"/>
              </a:rPr>
              <a:t>la Junta Calificadora.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E6891-E24F-F170-AE34-74A53579BFA8}"/>
              </a:ext>
            </a:extLst>
          </p:cNvPr>
          <p:cNvSpPr txBox="1"/>
          <p:nvPr/>
        </p:nvSpPr>
        <p:spPr>
          <a:xfrm>
            <a:off x="3893440" y="1122203"/>
            <a:ext cx="1956040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1200" b="1">
                <a:solidFill>
                  <a:schemeClr val="bg1"/>
                </a:solidFill>
                <a:latin typeface="Verdana"/>
                <a:ea typeface="Verdana"/>
              </a:rPr>
              <a:t>FUNCIONARIO</a:t>
            </a:r>
          </a:p>
          <a:p>
            <a:r>
              <a:rPr lang="es-ES" sz="1100" dirty="0">
                <a:solidFill>
                  <a:schemeClr val="bg1"/>
                </a:solidFill>
                <a:latin typeface="Verdana"/>
                <a:ea typeface="Verdana"/>
              </a:rPr>
              <a:t>Funcionario/a principal que es </a:t>
            </a:r>
            <a:r>
              <a:rPr lang="es-ES" sz="1100">
                <a:solidFill>
                  <a:schemeClr val="bg1"/>
                </a:solidFill>
                <a:latin typeface="Verdana"/>
                <a:ea typeface="Verdana"/>
              </a:rPr>
              <a:t>evaluado.</a:t>
            </a:r>
            <a:endParaRPr lang="es-ES" sz="1100" dirty="0">
              <a:solidFill>
                <a:schemeClr val="bg1"/>
              </a:solidFill>
              <a:latin typeface="Verdana"/>
              <a:ea typeface="Verdana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2024B27-92A2-A463-5FFC-A5BC89BBEAFC}"/>
              </a:ext>
            </a:extLst>
          </p:cNvPr>
          <p:cNvSpPr txBox="1"/>
          <p:nvPr/>
        </p:nvSpPr>
        <p:spPr>
          <a:xfrm>
            <a:off x="6664676" y="1122202"/>
            <a:ext cx="2204049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1200" b="1">
                <a:solidFill>
                  <a:schemeClr val="bg1"/>
                </a:solidFill>
                <a:latin typeface="Verdana"/>
                <a:ea typeface="Verdana"/>
              </a:rPr>
              <a:t>DIRECTORA</a:t>
            </a:r>
          </a:p>
          <a:p>
            <a:pPr algn="just"/>
            <a:r>
              <a:rPr lang="es-ES" sz="1100" dirty="0">
                <a:solidFill>
                  <a:schemeClr val="bg1"/>
                </a:solidFill>
                <a:latin typeface="Verdana"/>
                <a:ea typeface="Verdana"/>
              </a:rPr>
              <a:t>Funcionario/a unidad </a:t>
            </a:r>
            <a:r>
              <a:rPr lang="es-ES" sz="1100">
                <a:solidFill>
                  <a:schemeClr val="bg1"/>
                </a:solidFill>
                <a:latin typeface="Verdana"/>
                <a:ea typeface="Verdana"/>
              </a:rPr>
              <a:t>directiva de Jardín Infantil.</a:t>
            </a:r>
            <a:r>
              <a:rPr lang="es-ES" sz="1100" dirty="0">
                <a:solidFill>
                  <a:schemeClr val="bg1"/>
                </a:solidFill>
                <a:latin typeface="Verdana"/>
                <a:ea typeface="Verdana"/>
              </a:rPr>
              <a:t> 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E0E80AC-A1D5-71D7-ED40-A8E3F142D36D}"/>
              </a:ext>
            </a:extLst>
          </p:cNvPr>
          <p:cNvSpPr txBox="1"/>
          <p:nvPr/>
        </p:nvSpPr>
        <p:spPr>
          <a:xfrm>
            <a:off x="6664677" y="1920147"/>
            <a:ext cx="2196062" cy="9694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200" b="1">
                <a:solidFill>
                  <a:schemeClr val="bg1"/>
                </a:solidFill>
                <a:latin typeface="Verdana"/>
                <a:ea typeface="Verdana"/>
              </a:rPr>
              <a:t>JUNTA CALIFICADORA FUN</a:t>
            </a:r>
          </a:p>
          <a:p>
            <a:pPr algn="just"/>
            <a:r>
              <a:rPr lang="es-ES" sz="1100" dirty="0">
                <a:solidFill>
                  <a:schemeClr val="bg1"/>
                </a:solidFill>
                <a:latin typeface="Verdana"/>
                <a:ea typeface="Verdana"/>
              </a:rPr>
              <a:t>Funcionario/a integrante de </a:t>
            </a:r>
            <a:r>
              <a:rPr lang="es-ES" sz="1100">
                <a:solidFill>
                  <a:schemeClr val="bg1"/>
                </a:solidFill>
                <a:latin typeface="Verdana"/>
                <a:ea typeface="Verdana"/>
              </a:rPr>
              <a:t>la Junta Calificadora.</a:t>
            </a:r>
            <a:endParaRPr lang="es-ES" sz="1100">
              <a:latin typeface="Verdana"/>
              <a:ea typeface="Verdana"/>
            </a:endParaRPr>
          </a:p>
          <a:p>
            <a:pPr algn="just"/>
            <a:endParaRPr lang="es-ES" sz="1100" dirty="0">
              <a:solidFill>
                <a:schemeClr val="bg1"/>
              </a:solidFill>
              <a:latin typeface="Verdana"/>
              <a:ea typeface="Verdana"/>
            </a:endParaRPr>
          </a:p>
        </p:txBody>
      </p:sp>
      <p:pic>
        <p:nvPicPr>
          <p:cNvPr id="10" name="Imagen 9" descr="Administrator Icon">
            <a:extLst>
              <a:ext uri="{FF2B5EF4-FFF2-40B4-BE49-F238E27FC236}">
                <a16:creationId xmlns:a16="http://schemas.microsoft.com/office/drawing/2014/main" id="{3F223AB9-33B1-6DFD-2C1A-6BA9FEAE77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514" y="1121434"/>
            <a:ext cx="668548" cy="646982"/>
          </a:xfrm>
          <a:prstGeom prst="rect">
            <a:avLst/>
          </a:prstGeom>
        </p:spPr>
      </p:pic>
      <p:pic>
        <p:nvPicPr>
          <p:cNvPr id="13" name="Imagen 12" descr="Analyst 3D illustration">
            <a:extLst>
              <a:ext uri="{FF2B5EF4-FFF2-40B4-BE49-F238E27FC236}">
                <a16:creationId xmlns:a16="http://schemas.microsoft.com/office/drawing/2014/main" id="{04E1B761-0910-6735-0B0F-99F28E8AFA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153" y="2191827"/>
            <a:ext cx="537355" cy="457920"/>
          </a:xfrm>
          <a:prstGeom prst="rect">
            <a:avLst/>
          </a:prstGeom>
        </p:spPr>
      </p:pic>
      <p:pic>
        <p:nvPicPr>
          <p:cNvPr id="23" name="Imagen 22" descr="Analyst 3D illustration">
            <a:extLst>
              <a:ext uri="{FF2B5EF4-FFF2-40B4-BE49-F238E27FC236}">
                <a16:creationId xmlns:a16="http://schemas.microsoft.com/office/drawing/2014/main" id="{20CC406A-1CFE-DD40-59B1-0076827B3A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086" y="2181044"/>
            <a:ext cx="537355" cy="457920"/>
          </a:xfrm>
          <a:prstGeom prst="rect">
            <a:avLst/>
          </a:prstGeom>
        </p:spPr>
      </p:pic>
      <p:pic>
        <p:nvPicPr>
          <p:cNvPr id="25" name="Imagen 24" descr="Meeting business director leadership">
            <a:extLst>
              <a:ext uri="{FF2B5EF4-FFF2-40B4-BE49-F238E27FC236}">
                <a16:creationId xmlns:a16="http://schemas.microsoft.com/office/drawing/2014/main" id="{96334003-8820-311F-7BB0-53D55FF94D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2691" y="1973293"/>
            <a:ext cx="673880" cy="668548"/>
          </a:xfrm>
          <a:prstGeom prst="rect">
            <a:avLst/>
          </a:prstGeom>
        </p:spPr>
      </p:pic>
      <p:pic>
        <p:nvPicPr>
          <p:cNvPr id="26" name="Imagen 25" descr="Meeting business director leadership">
            <a:extLst>
              <a:ext uri="{FF2B5EF4-FFF2-40B4-BE49-F238E27FC236}">
                <a16:creationId xmlns:a16="http://schemas.microsoft.com/office/drawing/2014/main" id="{218598C2-E32A-9F7B-303D-9ACCBBBA6A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1455" y="3827971"/>
            <a:ext cx="673880" cy="668548"/>
          </a:xfrm>
          <a:prstGeom prst="rect">
            <a:avLst/>
          </a:prstGeom>
        </p:spPr>
      </p:pic>
      <p:pic>
        <p:nvPicPr>
          <p:cNvPr id="27" name="Imagen 26" descr="Meeting business director leadership">
            <a:extLst>
              <a:ext uri="{FF2B5EF4-FFF2-40B4-BE49-F238E27FC236}">
                <a16:creationId xmlns:a16="http://schemas.microsoft.com/office/drawing/2014/main" id="{2FA69D68-AC07-31E6-99DE-AF85EA9E55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606" y="3827572"/>
            <a:ext cx="673880" cy="668548"/>
          </a:xfrm>
          <a:prstGeom prst="rect">
            <a:avLst/>
          </a:prstGeom>
        </p:spPr>
      </p:pic>
      <p:pic>
        <p:nvPicPr>
          <p:cNvPr id="38" name="Imagen 37" descr="Full Color Lined Leadership Icon">
            <a:extLst>
              <a:ext uri="{FF2B5EF4-FFF2-40B4-BE49-F238E27FC236}">
                <a16:creationId xmlns:a16="http://schemas.microsoft.com/office/drawing/2014/main" id="{69C46F73-72C6-FFF7-74AE-1585AE3D43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534" y="2915367"/>
            <a:ext cx="531245" cy="531245"/>
          </a:xfrm>
          <a:prstGeom prst="rect">
            <a:avLst/>
          </a:prstGeom>
        </p:spPr>
      </p:pic>
      <p:pic>
        <p:nvPicPr>
          <p:cNvPr id="39" name="Imagen 38" descr="Full Color Lined Leadership Icon">
            <a:extLst>
              <a:ext uri="{FF2B5EF4-FFF2-40B4-BE49-F238E27FC236}">
                <a16:creationId xmlns:a16="http://schemas.microsoft.com/office/drawing/2014/main" id="{EC77AC81-C595-56B5-5BEF-B54E9FE82D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7383" y="2947716"/>
            <a:ext cx="531245" cy="531245"/>
          </a:xfrm>
          <a:prstGeom prst="rect">
            <a:avLst/>
          </a:prstGeom>
        </p:spPr>
      </p:pic>
      <p:pic>
        <p:nvPicPr>
          <p:cNvPr id="41" name="Imagen 40" descr="User Icon">
            <a:extLst>
              <a:ext uri="{FF2B5EF4-FFF2-40B4-BE49-F238E27FC236}">
                <a16:creationId xmlns:a16="http://schemas.microsoft.com/office/drawing/2014/main" id="{8BE83B7F-E554-94D0-F6C9-33E67EC0D6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8731" y="1121432"/>
            <a:ext cx="668549" cy="646983"/>
          </a:xfrm>
          <a:prstGeom prst="rect">
            <a:avLst/>
          </a:prstGeom>
        </p:spPr>
      </p:pic>
      <p:pic>
        <p:nvPicPr>
          <p:cNvPr id="42" name="Imagen 41" descr="Children with Educational Rainbow House Illustration">
            <a:extLst>
              <a:ext uri="{FF2B5EF4-FFF2-40B4-BE49-F238E27FC236}">
                <a16:creationId xmlns:a16="http://schemas.microsoft.com/office/drawing/2014/main" id="{BB202D54-3DAF-AF61-9222-27FE4CA63D5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-572" t="25902" r="463" b="1514"/>
          <a:stretch>
            <a:fillRect/>
          </a:stretch>
        </p:blipFill>
        <p:spPr>
          <a:xfrm>
            <a:off x="6007575" y="1177635"/>
            <a:ext cx="660303" cy="53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182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6943E594-F22D-1A9F-B0EB-37BE25164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 descr="Forma, Rectángulo&#10;&#10;El contenido generado por IA puede ser incorrecto.">
            <a:extLst>
              <a:ext uri="{FF2B5EF4-FFF2-40B4-BE49-F238E27FC236}">
                <a16:creationId xmlns:a16="http://schemas.microsoft.com/office/drawing/2014/main" id="{555ABA37-60CC-C36F-C70C-849F1CF051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9355" y="3413095"/>
            <a:ext cx="3425047" cy="1066980"/>
          </a:xfrm>
          <a:prstGeom prst="rect">
            <a:avLst/>
          </a:prstGeom>
        </p:spPr>
      </p:pic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E082E953-13BD-5F1F-E31E-4C4793E26543}"/>
              </a:ext>
            </a:extLst>
          </p:cNvPr>
          <p:cNvSpPr txBox="1"/>
          <p:nvPr/>
        </p:nvSpPr>
        <p:spPr>
          <a:xfrm>
            <a:off x="294384" y="553848"/>
            <a:ext cx="8468982" cy="452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CONOZCAMOS LA </a:t>
            </a:r>
            <a:r>
              <a:rPr lang="en-US" sz="2400" b="1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PLATAFORMA PARA LA GESTIÓN DEL DESEMPEÑO</a:t>
            </a:r>
            <a:r>
              <a:rPr lang="es-419" sz="2400" b="1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 (PDGI)</a:t>
            </a:r>
            <a:endParaRPr lang="es-419" sz="2400" b="1">
              <a:solidFill>
                <a:schemeClr val="bg1"/>
              </a:solidFill>
              <a:latin typeface="Verdana Pro Semibold"/>
              <a:ea typeface="Calibri"/>
              <a:cs typeface="Calibri"/>
            </a:endParaRPr>
          </a:p>
          <a:p>
            <a:pPr>
              <a:lnSpc>
                <a:spcPct val="90000"/>
              </a:lnSpc>
              <a:buSzPts val="2100"/>
            </a:pPr>
            <a:endParaRPr lang="es-419" sz="2100" b="1">
              <a:solidFill>
                <a:schemeClr val="lt1"/>
              </a:solidFill>
              <a:latin typeface="Verdana"/>
              <a:ea typeface="Verdana"/>
            </a:endParaRPr>
          </a:p>
        </p:txBody>
      </p:sp>
      <p:pic>
        <p:nvPicPr>
          <p:cNvPr id="2" name="Imagen 1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6B6D358A-5A9E-83F0-2E5C-252681EAAF8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322" r="-719" b="2203"/>
          <a:stretch>
            <a:fillRect/>
          </a:stretch>
        </p:blipFill>
        <p:spPr>
          <a:xfrm>
            <a:off x="565338" y="1680265"/>
            <a:ext cx="3578611" cy="2811052"/>
          </a:xfrm>
          <a:prstGeom prst="rect">
            <a:avLst/>
          </a:prstGeom>
        </p:spPr>
      </p:pic>
      <p:pic>
        <p:nvPicPr>
          <p:cNvPr id="8" name="Imagen 7" descr="Forma, Rectángulo&#10;&#10;El contenido generado por IA puede ser incorrecto.">
            <a:extLst>
              <a:ext uri="{FF2B5EF4-FFF2-40B4-BE49-F238E27FC236}">
                <a16:creationId xmlns:a16="http://schemas.microsoft.com/office/drawing/2014/main" id="{E6689E06-404A-7F04-B91E-FE4BBD0345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9355" y="2421057"/>
            <a:ext cx="3425047" cy="84053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5730DD6-C93E-BBF6-1648-C3B9F82803B6}"/>
              </a:ext>
            </a:extLst>
          </p:cNvPr>
          <p:cNvSpPr txBox="1"/>
          <p:nvPr/>
        </p:nvSpPr>
        <p:spPr>
          <a:xfrm>
            <a:off x="4714336" y="3520656"/>
            <a:ext cx="341821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 b="1">
                <a:solidFill>
                  <a:schemeClr val="tx1"/>
                </a:solidFill>
                <a:latin typeface="Verdana"/>
                <a:ea typeface="Verdana"/>
              </a:rPr>
              <a:t>Mecanismos de autenticación</a:t>
            </a:r>
            <a:endParaRPr lang="es-ES" sz="1200" b="1">
              <a:solidFill>
                <a:schemeClr val="tx1"/>
              </a:solidFill>
              <a:latin typeface="Verdana"/>
              <a:ea typeface="Verdana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sz="1200" dirty="0">
                <a:solidFill>
                  <a:schemeClr val="tx1"/>
                </a:solidFill>
                <a:latin typeface="Verdana"/>
                <a:ea typeface="Verdana"/>
              </a:rPr>
              <a:t>Clave </a:t>
            </a:r>
            <a:r>
              <a:rPr lang="en-US" sz="1200">
                <a:solidFill>
                  <a:schemeClr val="tx1"/>
                </a:solidFill>
                <a:latin typeface="Verdana"/>
                <a:ea typeface="Verdana"/>
              </a:rPr>
              <a:t>Única.</a:t>
            </a:r>
            <a:endParaRPr lang="es-ES" sz="1200">
              <a:solidFill>
                <a:schemeClr val="tx1"/>
              </a:solidFill>
              <a:latin typeface="Verdana"/>
              <a:ea typeface="Verdana"/>
            </a:endParaRPr>
          </a:p>
          <a:p>
            <a:pPr marL="285750" indent="-285750" algn="just">
              <a:buChar char="•"/>
            </a:pPr>
            <a:r>
              <a:rPr lang="en-US" sz="1200">
                <a:solidFill>
                  <a:schemeClr val="tx1"/>
                </a:solidFill>
                <a:latin typeface="Verdana"/>
                <a:ea typeface="Verdana"/>
              </a:rPr>
              <a:t>JUNJI AD.</a:t>
            </a:r>
          </a:p>
          <a:p>
            <a:pPr marL="285750" indent="-285750" algn="just">
              <a:buChar char="•"/>
            </a:pPr>
            <a:r>
              <a:rPr lang="en-US" sz="1200">
                <a:solidFill>
                  <a:schemeClr val="tx1"/>
                </a:solidFill>
                <a:latin typeface="Verdana"/>
                <a:ea typeface="Verdana"/>
              </a:rPr>
              <a:t>GESDEP.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B9D3713-DC19-BFC4-C1F2-595C06FE7B77}"/>
              </a:ext>
            </a:extLst>
          </p:cNvPr>
          <p:cNvSpPr txBox="1"/>
          <p:nvPr/>
        </p:nvSpPr>
        <p:spPr>
          <a:xfrm>
            <a:off x="4692769" y="2507052"/>
            <a:ext cx="341821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 b="1" dirty="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Pantalla</a:t>
            </a:r>
            <a:r>
              <a:rPr lang="en-US" sz="1200" b="1" i="0" u="none" strike="noStrike" baseline="0" dirty="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 de </a:t>
            </a:r>
            <a:r>
              <a:rPr lang="en-US" sz="1200" b="1" i="0" u="none" strike="noStrike" baseline="0" dirty="0" err="1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inicio</a:t>
            </a:r>
            <a:r>
              <a:rPr lang="en-US" sz="1200" b="1" i="0" u="none" strike="noStrike" baseline="0" dirty="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 de </a:t>
            </a:r>
            <a:r>
              <a:rPr lang="en-US" sz="1200" b="1" i="0" u="none" strike="noStrike" baseline="0" dirty="0" err="1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sesión</a:t>
            </a:r>
            <a:r>
              <a:rPr lang="es-ES" sz="1200" b="0" i="0" dirty="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​</a:t>
            </a:r>
          </a:p>
          <a:p>
            <a:pPr algn="just" rtl="0"/>
            <a:r>
              <a:rPr lang="en-US" sz="1200" dirty="0">
                <a:latin typeface="Verdana"/>
                <a:ea typeface="Verdana"/>
                <a:cs typeface="Segoe UI"/>
              </a:rPr>
              <a:t>Seleccionar </a:t>
            </a:r>
            <a:r>
              <a:rPr lang="en-US" sz="1200" dirty="0" err="1">
                <a:latin typeface="Verdana"/>
                <a:ea typeface="Verdana"/>
                <a:cs typeface="Segoe UI"/>
              </a:rPr>
              <a:t>el</a:t>
            </a:r>
            <a:r>
              <a:rPr lang="en-US" sz="1200" dirty="0">
                <a:latin typeface="Verdana"/>
                <a:ea typeface="Verdana"/>
                <a:cs typeface="Segoe UI"/>
              </a:rPr>
              <a:t> </a:t>
            </a:r>
            <a:r>
              <a:rPr lang="en-US" sz="1200" dirty="0" err="1">
                <a:latin typeface="Verdana"/>
                <a:ea typeface="Verdana"/>
                <a:cs typeface="Segoe UI"/>
              </a:rPr>
              <a:t>método</a:t>
            </a:r>
            <a:r>
              <a:rPr lang="en-US" sz="1200" dirty="0">
                <a:latin typeface="Verdana"/>
                <a:ea typeface="Verdana"/>
                <a:cs typeface="Segoe UI"/>
              </a:rPr>
              <a:t> de </a:t>
            </a:r>
            <a:r>
              <a:rPr lang="en-US" sz="1200" dirty="0" err="1">
                <a:latin typeface="Verdana"/>
                <a:ea typeface="Verdana"/>
                <a:cs typeface="Segoe UI"/>
              </a:rPr>
              <a:t>autenticación</a:t>
            </a:r>
            <a:r>
              <a:rPr lang="en-US" sz="1200" dirty="0">
                <a:latin typeface="Verdana"/>
                <a:ea typeface="Verdana"/>
                <a:cs typeface="Segoe UI"/>
              </a:rPr>
              <a:t> para </a:t>
            </a:r>
            <a:r>
              <a:rPr lang="en-US" sz="1200" dirty="0" err="1">
                <a:latin typeface="Verdana"/>
                <a:ea typeface="Verdana"/>
                <a:cs typeface="Segoe UI"/>
              </a:rPr>
              <a:t>validar</a:t>
            </a:r>
            <a:r>
              <a:rPr lang="en-US" sz="1200" dirty="0">
                <a:latin typeface="Verdana"/>
                <a:ea typeface="Verdana"/>
                <a:cs typeface="Segoe UI"/>
              </a:rPr>
              <a:t> </a:t>
            </a:r>
            <a:r>
              <a:rPr lang="en-US" sz="1200" dirty="0" err="1">
                <a:latin typeface="Verdana"/>
                <a:ea typeface="Verdana"/>
                <a:cs typeface="Segoe UI"/>
              </a:rPr>
              <a:t>su</a:t>
            </a:r>
            <a:r>
              <a:rPr lang="en-US" sz="1200" dirty="0">
                <a:latin typeface="Verdana"/>
                <a:ea typeface="Verdana"/>
                <a:cs typeface="Segoe UI"/>
              </a:rPr>
              <a:t> </a:t>
            </a:r>
            <a:r>
              <a:rPr lang="en-US" sz="1200" dirty="0" err="1">
                <a:latin typeface="Verdana"/>
                <a:ea typeface="Verdana"/>
                <a:cs typeface="Segoe UI"/>
              </a:rPr>
              <a:t>acceso</a:t>
            </a:r>
            <a:r>
              <a:rPr lang="en-US" sz="1200" dirty="0">
                <a:latin typeface="Verdana"/>
                <a:ea typeface="Verdana"/>
                <a:cs typeface="Segoe UI"/>
              </a:rPr>
              <a:t> al </a:t>
            </a:r>
            <a:r>
              <a:rPr lang="en-US" sz="1200" dirty="0" err="1">
                <a:latin typeface="Verdana"/>
                <a:ea typeface="Verdana"/>
                <a:cs typeface="Segoe UI"/>
              </a:rPr>
              <a:t>sistema</a:t>
            </a:r>
            <a:r>
              <a:rPr lang="en-US" sz="1200" dirty="0">
                <a:latin typeface="Verdana"/>
                <a:ea typeface="Verdana"/>
                <a:cs typeface="Segoe UI"/>
              </a:rPr>
              <a:t>. </a:t>
            </a:r>
            <a:r>
              <a:rPr lang="es-ES" sz="1200" dirty="0">
                <a:latin typeface="Verdana"/>
                <a:ea typeface="Verdana"/>
                <a:cs typeface="Segoe UI"/>
              </a:rPr>
              <a:t>​</a:t>
            </a:r>
            <a:endParaRPr lang="en-US" sz="1200">
              <a:latin typeface="Verdana"/>
              <a:ea typeface="Verdana"/>
              <a:cs typeface="Segoe UI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6CF7DD3E-C832-7639-1466-A9D27342C1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0298" y="3414353"/>
            <a:ext cx="1085850" cy="104775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C9F61BBA-EF43-ECF0-3EE9-A24D30F965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0298" y="2433098"/>
            <a:ext cx="1085850" cy="104775"/>
          </a:xfrm>
          <a:prstGeom prst="rect">
            <a:avLst/>
          </a:prstGeom>
        </p:spPr>
      </p:pic>
      <p:pic>
        <p:nvPicPr>
          <p:cNvPr id="3" name="Imagen 2" descr="Forma, Rectángulo&#10;&#10;El contenido generado por IA puede ser incorrecto.">
            <a:extLst>
              <a:ext uri="{FF2B5EF4-FFF2-40B4-BE49-F238E27FC236}">
                <a16:creationId xmlns:a16="http://schemas.microsoft.com/office/drawing/2014/main" id="{3E84FF3C-D6D6-5FE5-E120-06824F2EC4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9355" y="1752509"/>
            <a:ext cx="3414264" cy="47391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88EF7F7-3C0E-ADF5-724D-40C107C672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0298" y="1753767"/>
            <a:ext cx="1085850" cy="10477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E2A5805-DAD7-11EC-20FA-F01B7B2208C8}"/>
              </a:ext>
            </a:extLst>
          </p:cNvPr>
          <p:cNvSpPr txBox="1"/>
          <p:nvPr/>
        </p:nvSpPr>
        <p:spPr>
          <a:xfrm>
            <a:off x="4714335" y="1849287"/>
            <a:ext cx="3418217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 b="1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Link: </a:t>
            </a:r>
            <a:r>
              <a:rPr lang="en-US" sz="1200" dirty="0">
                <a:solidFill>
                  <a:schemeClr val="tx1"/>
                </a:solidFill>
                <a:latin typeface="Verdana"/>
                <a:ea typeface="Verdan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https://gdi.junji.gob.cl/</a:t>
            </a:r>
            <a:r>
              <a:rPr lang="en-US" sz="1200" dirty="0">
                <a:solidFill>
                  <a:schemeClr val="tx1"/>
                </a:solidFill>
                <a:latin typeface="Verdana"/>
                <a:ea typeface="Verdana"/>
              </a:rPr>
              <a:t> </a:t>
            </a:r>
            <a:endParaRPr lang="es-ES" sz="1200">
              <a:solidFill>
                <a:schemeClr val="tx1"/>
              </a:solidFill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835891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0C743738-B8A7-4238-ED28-8160F7618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77C9F211-61E1-63F5-C7FF-68C1122B575B}"/>
              </a:ext>
            </a:extLst>
          </p:cNvPr>
          <p:cNvSpPr txBox="1"/>
          <p:nvPr/>
        </p:nvSpPr>
        <p:spPr>
          <a:xfrm>
            <a:off x="337516" y="3680924"/>
            <a:ext cx="8468982" cy="452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ctr"/>
            <a:r>
              <a:rPr lang="en-US" sz="1800" b="1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USUARIO INVALIDO O  CONTRASEÑA INCORRECTA EN </a:t>
            </a:r>
            <a:r>
              <a:rPr lang="en-US" sz="1800" b="1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PLATAFORMA PARA LA GESTIÓN DEL DESEMPEÑO</a:t>
            </a:r>
            <a:r>
              <a:rPr lang="es-419" sz="1800" b="1" dirty="0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 (PDGI)</a:t>
            </a:r>
            <a:endParaRPr lang="es-419" sz="1800" b="1" dirty="0">
              <a:solidFill>
                <a:schemeClr val="bg1"/>
              </a:solidFill>
              <a:latin typeface="Verdana Pro Semibold"/>
              <a:ea typeface="Calibri"/>
              <a:cs typeface="Calibri"/>
            </a:endParaRPr>
          </a:p>
          <a:p>
            <a:pPr>
              <a:lnSpc>
                <a:spcPct val="90000"/>
              </a:lnSpc>
              <a:buSzPts val="2100"/>
            </a:pPr>
            <a:endParaRPr lang="es-419" sz="2100" b="1">
              <a:solidFill>
                <a:schemeClr val="lt1"/>
              </a:solidFill>
              <a:latin typeface="Verdana"/>
              <a:ea typeface="Verdana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63D7C7C-908E-465D-4A77-EBD9583908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217" y="831280"/>
            <a:ext cx="3824378" cy="25751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 descr="Captura de pantalla de computadora&#10;&#10;El contenido generado por IA puede ser incorrecto.">
            <a:extLst>
              <a:ext uri="{FF2B5EF4-FFF2-40B4-BE49-F238E27FC236}">
                <a16:creationId xmlns:a16="http://schemas.microsoft.com/office/drawing/2014/main" id="{D14F7BD0-D588-F1E2-9B9E-247C7AEA589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897" t="6786" r="2769" b="2500"/>
          <a:stretch>
            <a:fillRect/>
          </a:stretch>
        </p:blipFill>
        <p:spPr>
          <a:xfrm>
            <a:off x="5212943" y="829574"/>
            <a:ext cx="3175400" cy="26657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36600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12F6D43D-75DA-B375-0E64-36BA13987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2BAB572C-9CDF-ED5E-E4C0-3E4645D6084A}"/>
              </a:ext>
            </a:extLst>
          </p:cNvPr>
          <p:cNvSpPr txBox="1"/>
          <p:nvPr/>
        </p:nvSpPr>
        <p:spPr>
          <a:xfrm>
            <a:off x="294384" y="553848"/>
            <a:ext cx="8468982" cy="452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ERROR INICIO SESIÓN EN </a:t>
            </a:r>
            <a:r>
              <a:rPr lang="en-US" sz="2400" b="1" dirty="0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PLATAFORMA PARA LA GESTIÓN DEL DESEMPEÑO</a:t>
            </a:r>
            <a:r>
              <a:rPr lang="es-419" sz="2400" b="1" dirty="0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 (PDGI)</a:t>
            </a:r>
            <a:endParaRPr lang="es-419" sz="2400" b="1" dirty="0">
              <a:solidFill>
                <a:schemeClr val="bg1"/>
              </a:solidFill>
              <a:latin typeface="Verdana Pro Semibold"/>
              <a:ea typeface="Calibri"/>
              <a:cs typeface="Calibri"/>
            </a:endParaRPr>
          </a:p>
          <a:p>
            <a:pPr>
              <a:lnSpc>
                <a:spcPct val="90000"/>
              </a:lnSpc>
              <a:buSzPts val="2100"/>
            </a:pPr>
            <a:endParaRPr lang="es-419" sz="2100" b="1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6312220-D2DF-09BB-2FB6-F71713B8B5F3}"/>
              </a:ext>
            </a:extLst>
          </p:cNvPr>
          <p:cNvSpPr txBox="1"/>
          <p:nvPr/>
        </p:nvSpPr>
        <p:spPr>
          <a:xfrm>
            <a:off x="4574156" y="1719892"/>
            <a:ext cx="4043632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b="1" dirty="0" err="1">
                <a:solidFill>
                  <a:schemeClr val="bg1"/>
                </a:solidFill>
                <a:latin typeface="Verdana Pro"/>
                <a:ea typeface="Verdana"/>
                <a:cs typeface="Segoe UI"/>
              </a:rPr>
              <a:t>Solución</a:t>
            </a:r>
            <a:r>
              <a:rPr lang="en-US" b="1" dirty="0">
                <a:solidFill>
                  <a:schemeClr val="bg1"/>
                </a:solidFill>
                <a:latin typeface="Verdana Pro"/>
                <a:ea typeface="Verdana"/>
                <a:cs typeface="Segoe UI"/>
              </a:rPr>
              <a:t> error</a:t>
            </a:r>
          </a:p>
          <a:p>
            <a:pPr algn="just"/>
            <a:endParaRPr lang="en-US" sz="1100" dirty="0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Ir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a la URL del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navegador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y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presionar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el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siguiente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icono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. </a:t>
            </a:r>
            <a:endParaRPr lang="en-US" sz="1100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endParaRPr lang="en-US" sz="1100" dirty="0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Se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desplegará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un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menú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en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el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cual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se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debe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habilitar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el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botón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de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acceso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a la red local.</a:t>
            </a:r>
          </a:p>
          <a:p>
            <a:pPr algn="just"/>
            <a:endParaRPr lang="en-US" sz="1100" dirty="0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Una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vez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habilitado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, se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podrá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acceder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nuevamente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a la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plataforma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al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iniciar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sesión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otra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vez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. </a:t>
            </a:r>
            <a:endParaRPr lang="en-US" sz="1100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endParaRPr lang="en-US" sz="1100" dirty="0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r>
              <a:rPr lang="en-US" b="1" dirty="0" err="1">
                <a:solidFill>
                  <a:schemeClr val="bg1"/>
                </a:solidFill>
                <a:latin typeface="Verdana Pro"/>
                <a:ea typeface="Verdana"/>
              </a:rPr>
              <a:t>Otra</a:t>
            </a:r>
            <a:r>
              <a:rPr lang="en-US" b="1" dirty="0">
                <a:solidFill>
                  <a:schemeClr val="bg1"/>
                </a:solidFill>
                <a:latin typeface="Verdana Pro"/>
                <a:ea typeface="Verdana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Verdana Pro"/>
                <a:ea typeface="Verdana"/>
              </a:rPr>
              <a:t>solución</a:t>
            </a:r>
            <a:endParaRPr lang="en-US" b="1" dirty="0">
              <a:solidFill>
                <a:schemeClr val="bg1"/>
              </a:solidFill>
              <a:latin typeface="Verdana Pro"/>
              <a:ea typeface="Verdana"/>
            </a:endParaRPr>
          </a:p>
          <a:p>
            <a:pPr algn="just"/>
            <a:endParaRPr lang="en-US" sz="1100" dirty="0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Ingresar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con un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navegador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distinto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al Chrome. </a:t>
            </a:r>
          </a:p>
        </p:txBody>
      </p:sp>
      <p:pic>
        <p:nvPicPr>
          <p:cNvPr id="4" name="Imagen 3" descr="Interfaz de usuario gráfica, Texto, Aplicación, Chat o mensaje de texto&#10;&#10;El contenido generado por IA puede ser incorrecto.">
            <a:extLst>
              <a:ext uri="{FF2B5EF4-FFF2-40B4-BE49-F238E27FC236}">
                <a16:creationId xmlns:a16="http://schemas.microsoft.com/office/drawing/2014/main" id="{1BD7D514-0B5E-07FF-88C4-A17E5589D7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376" y="1718364"/>
            <a:ext cx="3243172" cy="246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616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54AAB817-F65A-06FA-92E0-8BD08DA5F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B0BA1ABD-B98D-E354-255A-4A1F755F2D83}"/>
              </a:ext>
            </a:extLst>
          </p:cNvPr>
          <p:cNvSpPr txBox="1"/>
          <p:nvPr/>
        </p:nvSpPr>
        <p:spPr>
          <a:xfrm>
            <a:off x="628657" y="692629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NAVEGACIÓN EN LA PLATAFORMA DE GDI</a:t>
            </a:r>
            <a:endParaRPr lang="en-US" sz="2400" b="1">
              <a:solidFill>
                <a:schemeClr val="bg1"/>
              </a:solidFill>
              <a:latin typeface="Verdana Pro Semibold"/>
              <a:ea typeface="Calibri"/>
              <a:cs typeface="Calibri"/>
            </a:endParaRPr>
          </a:p>
          <a:p>
            <a:pPr>
              <a:lnSpc>
                <a:spcPct val="90000"/>
              </a:lnSpc>
              <a:buSzPts val="2100"/>
            </a:pPr>
            <a:endParaRPr lang="es-419" sz="2100" b="1">
              <a:solidFill>
                <a:schemeClr val="lt1"/>
              </a:solidFill>
              <a:latin typeface="Verdana"/>
              <a:ea typeface="Verdana"/>
            </a:endParaRPr>
          </a:p>
        </p:txBody>
      </p:sp>
      <p:pic>
        <p:nvPicPr>
          <p:cNvPr id="7" name="Imagen 6" descr="Interfaz de usuario gráfica, Texto, Aplicación, Correo electrónico&#10;&#10;El contenido generado por IA puede ser incorrecto.">
            <a:extLst>
              <a:ext uri="{FF2B5EF4-FFF2-40B4-BE49-F238E27FC236}">
                <a16:creationId xmlns:a16="http://schemas.microsoft.com/office/drawing/2014/main" id="{FA67482E-D711-7C5F-4FF1-ED60F9B7EB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971" y="1431402"/>
            <a:ext cx="6286502" cy="304629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1B0D9D33-48A3-405C-FE0A-DA5C84D83410}"/>
              </a:ext>
            </a:extLst>
          </p:cNvPr>
          <p:cNvSpPr/>
          <p:nvPr/>
        </p:nvSpPr>
        <p:spPr>
          <a:xfrm>
            <a:off x="398791" y="2587565"/>
            <a:ext cx="763796" cy="1653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BB2E8DC-7EFF-69C0-49D6-AB9F1C858DD4}"/>
              </a:ext>
            </a:extLst>
          </p:cNvPr>
          <p:cNvSpPr txBox="1"/>
          <p:nvPr/>
        </p:nvSpPr>
        <p:spPr>
          <a:xfrm>
            <a:off x="6868783" y="1294964"/>
            <a:ext cx="2081125" cy="32932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indent="-228600" algn="just"/>
            <a:r>
              <a:rPr lang="en-US" b="1" dirty="0" err="1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Menú</a:t>
            </a:r>
            <a:r>
              <a:rPr lang="en-US" b="1" dirty="0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 Lateral de </a:t>
            </a:r>
            <a:r>
              <a:rPr lang="en-US" b="1" dirty="0" err="1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Navegación</a:t>
            </a:r>
            <a:endParaRPr lang="es-ES" b="1" dirty="0" err="1">
              <a:solidFill>
                <a:schemeClr val="bg1"/>
              </a:solidFill>
              <a:latin typeface="Verdana Pro"/>
              <a:ea typeface="Calibri"/>
              <a:cs typeface="Calibri"/>
            </a:endParaRPr>
          </a:p>
          <a:p>
            <a:pPr indent="-228600" algn="just"/>
            <a:endParaRPr lang="en-US" b="1" dirty="0">
              <a:solidFill>
                <a:schemeClr val="bg1"/>
              </a:solidFill>
              <a:latin typeface="Verdana Pro"/>
              <a:ea typeface="Calibri"/>
              <a:cs typeface="Calibri"/>
            </a:endParaRPr>
          </a:p>
          <a:p>
            <a:pPr indent="-228600" algn="just"/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Permite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alternar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entre la vista de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Inicio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,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módulo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jefatura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(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en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caso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de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contar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con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perfil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de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jefatura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) y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módulo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funcionario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.</a:t>
            </a:r>
            <a:endParaRPr lang="es-ES" sz="110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pPr indent="-228600" algn="just"/>
            <a:endParaRPr lang="en-US">
              <a:solidFill>
                <a:schemeClr val="bg1"/>
              </a:solidFill>
            </a:endParaRPr>
          </a:p>
          <a:p>
            <a:pPr indent="-228600" algn="just"/>
            <a:r>
              <a:rPr lang="en-US" b="1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Panel Central de Bienvenida </a:t>
            </a:r>
          </a:p>
          <a:p>
            <a:pPr indent="-228600" algn="just"/>
            <a:endParaRPr lang="en-US" b="1" dirty="0">
              <a:solidFill>
                <a:schemeClr val="bg1"/>
              </a:solidFill>
              <a:latin typeface="Verdana Pro"/>
              <a:ea typeface="Calibri"/>
              <a:cs typeface="Calibri"/>
            </a:endParaRPr>
          </a:p>
          <a:p>
            <a:pPr indent="-228600" algn="just"/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Sección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de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Notificaciones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y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Avisos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: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Muestra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información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importante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y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fechas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clave.</a:t>
            </a:r>
          </a:p>
        </p:txBody>
      </p:sp>
    </p:spTree>
    <p:extLst>
      <p:ext uri="{BB962C8B-B14F-4D97-AF65-F5344CB8AC3E}">
        <p14:creationId xmlns:p14="http://schemas.microsoft.com/office/powerpoint/2010/main" val="1018142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4E664FB5-4599-DB34-FE58-D43E4656C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DFDD2C5E-F5AE-46E0-EE47-B0121A717C3F}"/>
              </a:ext>
            </a:extLst>
          </p:cNvPr>
          <p:cNvSpPr txBox="1"/>
          <p:nvPr/>
        </p:nvSpPr>
        <p:spPr>
          <a:xfrm>
            <a:off x="628657" y="692629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NAVEGACIÓN EN LA PLATAFORMA DE GDI </a:t>
            </a:r>
            <a:r>
              <a:rPr lang="en-US" sz="2400" b="1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SELECCIÓN DE PERÍODO </a:t>
            </a:r>
            <a:endParaRPr lang="en-US" sz="2400" b="1">
              <a:solidFill>
                <a:schemeClr val="bg1"/>
              </a:solidFill>
              <a:latin typeface="Verdana Pro Semibold"/>
              <a:ea typeface="Calibri"/>
              <a:cs typeface="Calibri"/>
            </a:endParaRPr>
          </a:p>
          <a:p>
            <a:pPr>
              <a:lnSpc>
                <a:spcPct val="90000"/>
              </a:lnSpc>
              <a:buSzPts val="2100"/>
            </a:pPr>
            <a:endParaRPr lang="es-419" sz="2100" b="1">
              <a:solidFill>
                <a:schemeClr val="lt1"/>
              </a:solidFill>
              <a:latin typeface="Verdana"/>
              <a:ea typeface="Verdana"/>
            </a:endParaRPr>
          </a:p>
        </p:txBody>
      </p:sp>
      <p:pic>
        <p:nvPicPr>
          <p:cNvPr id="7" name="Imagen 6" descr="Interfaz de usuario gráfica, Texto, Aplicación, Correo electrónico&#10;&#10;El contenido generado por IA puede ser incorrecto.">
            <a:extLst>
              <a:ext uri="{FF2B5EF4-FFF2-40B4-BE49-F238E27FC236}">
                <a16:creationId xmlns:a16="http://schemas.microsoft.com/office/drawing/2014/main" id="{C9E192FF-C3C0-1702-FBF7-107DB4E006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73" r="152" b="38750"/>
          <a:stretch>
            <a:fillRect/>
          </a:stretch>
        </p:blipFill>
        <p:spPr>
          <a:xfrm>
            <a:off x="341821" y="2546358"/>
            <a:ext cx="6276965" cy="185148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C45A562A-6580-87CB-CD19-C7236E3377CD}"/>
              </a:ext>
            </a:extLst>
          </p:cNvPr>
          <p:cNvSpPr txBox="1"/>
          <p:nvPr/>
        </p:nvSpPr>
        <p:spPr>
          <a:xfrm>
            <a:off x="6814149" y="1785726"/>
            <a:ext cx="2081125" cy="26930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indent="-228600" algn="just"/>
            <a:r>
              <a:rPr lang="en-US" sz="1200" b="1" dirty="0">
                <a:solidFill>
                  <a:schemeClr val="bg1"/>
                </a:solidFill>
                <a:latin typeface="Verdana Pro"/>
                <a:ea typeface="Verdana"/>
                <a:cs typeface="Calibri"/>
              </a:rPr>
              <a:t>¿</a:t>
            </a:r>
            <a:r>
              <a:rPr lang="en-US" sz="1200" b="1" dirty="0" err="1">
                <a:solidFill>
                  <a:schemeClr val="bg1"/>
                </a:solidFill>
                <a:latin typeface="Verdana Pro"/>
                <a:ea typeface="Verdana"/>
                <a:cs typeface="Calibri"/>
              </a:rPr>
              <a:t>Cómo</a:t>
            </a:r>
            <a:r>
              <a:rPr lang="en-US" sz="1200" b="1" dirty="0">
                <a:solidFill>
                  <a:schemeClr val="bg1"/>
                </a:solidFill>
                <a:latin typeface="Verdana Pro"/>
                <a:ea typeface="Verdana"/>
                <a:cs typeface="Calibri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Verdana Pro"/>
                <a:ea typeface="Verdana"/>
                <a:cs typeface="Calibri"/>
              </a:rPr>
              <a:t>cambio</a:t>
            </a:r>
            <a:r>
              <a:rPr lang="en-US" sz="1200" b="1" dirty="0">
                <a:solidFill>
                  <a:schemeClr val="bg1"/>
                </a:solidFill>
                <a:latin typeface="Verdana Pro"/>
                <a:ea typeface="Verdana"/>
                <a:cs typeface="Calibri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Verdana Pro"/>
                <a:ea typeface="Verdana"/>
                <a:cs typeface="Calibri"/>
              </a:rPr>
              <a:t>el</a:t>
            </a:r>
            <a:r>
              <a:rPr lang="en-US" sz="1200" b="1" dirty="0">
                <a:solidFill>
                  <a:schemeClr val="bg1"/>
                </a:solidFill>
                <a:latin typeface="Verdana Pro"/>
                <a:ea typeface="Verdana"/>
                <a:cs typeface="Calibri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Verdana Pro"/>
                <a:ea typeface="Verdana"/>
                <a:cs typeface="Calibri"/>
              </a:rPr>
              <a:t>período</a:t>
            </a:r>
            <a:r>
              <a:rPr lang="en-US" sz="1200" b="1" dirty="0">
                <a:solidFill>
                  <a:schemeClr val="bg1"/>
                </a:solidFill>
                <a:latin typeface="Verdana Pro"/>
                <a:ea typeface="Verdana"/>
                <a:cs typeface="Calibri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Verdana Pro"/>
                <a:ea typeface="Verdana"/>
                <a:cs typeface="Calibri"/>
              </a:rPr>
              <a:t>calificatorio</a:t>
            </a:r>
            <a:r>
              <a:rPr lang="en-US" sz="1200" b="1" dirty="0">
                <a:solidFill>
                  <a:schemeClr val="bg1"/>
                </a:solidFill>
                <a:latin typeface="Verdana Pro"/>
                <a:ea typeface="Verdana"/>
                <a:cs typeface="Calibri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Verdana Pro"/>
                <a:ea typeface="Verdana"/>
                <a:cs typeface="Calibri"/>
              </a:rPr>
              <a:t>en</a:t>
            </a:r>
            <a:r>
              <a:rPr lang="en-US" sz="1200" b="1" dirty="0">
                <a:solidFill>
                  <a:schemeClr val="bg1"/>
                </a:solidFill>
                <a:latin typeface="Verdana Pro"/>
                <a:ea typeface="Verdana"/>
                <a:cs typeface="Calibri"/>
              </a:rPr>
              <a:t> la </a:t>
            </a:r>
            <a:r>
              <a:rPr lang="en-US" sz="1200" b="1" dirty="0" err="1">
                <a:solidFill>
                  <a:schemeClr val="bg1"/>
                </a:solidFill>
                <a:latin typeface="Verdana Pro"/>
                <a:ea typeface="Verdana"/>
                <a:cs typeface="Calibri"/>
              </a:rPr>
              <a:t>plataforma</a:t>
            </a:r>
            <a:r>
              <a:rPr lang="en-US" sz="1200" b="1" dirty="0">
                <a:solidFill>
                  <a:schemeClr val="bg1"/>
                </a:solidFill>
                <a:latin typeface="Verdana Pro"/>
                <a:ea typeface="Verdana"/>
                <a:cs typeface="Calibri"/>
              </a:rPr>
              <a:t>? </a:t>
            </a:r>
            <a:endParaRPr lang="es-ES" dirty="0">
              <a:solidFill>
                <a:schemeClr val="bg1"/>
              </a:solidFill>
            </a:endParaRPr>
          </a:p>
          <a:p>
            <a:pPr indent="-228600" algn="just"/>
            <a:endParaRPr lang="en-US" sz="1200" b="1" dirty="0">
              <a:solidFill>
                <a:schemeClr val="bg1"/>
              </a:solidFill>
              <a:latin typeface="Verdana Pro"/>
              <a:ea typeface="Verdana"/>
              <a:cs typeface="Calibri"/>
            </a:endParaRPr>
          </a:p>
          <a:p>
            <a:pPr algn="just"/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Para </a:t>
            </a:r>
            <a:r>
              <a:rPr lang="en-US" sz="1100" err="1">
                <a:solidFill>
                  <a:schemeClr val="bg1"/>
                </a:solidFill>
                <a:latin typeface="Verdana"/>
                <a:ea typeface="Verdana"/>
              </a:rPr>
              <a:t>ello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, se </a:t>
            </a:r>
            <a:r>
              <a:rPr lang="en-US" sz="1100" err="1">
                <a:solidFill>
                  <a:schemeClr val="bg1"/>
                </a:solidFill>
                <a:latin typeface="Verdana"/>
                <a:ea typeface="Verdana"/>
              </a:rPr>
              <a:t>debe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err="1">
                <a:solidFill>
                  <a:schemeClr val="bg1"/>
                </a:solidFill>
                <a:latin typeface="Verdana"/>
                <a:ea typeface="Verdana"/>
              </a:rPr>
              <a:t>dirigir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a la Barra Superior de </a:t>
            </a:r>
            <a:r>
              <a:rPr lang="en-US" sz="1100" err="1">
                <a:solidFill>
                  <a:schemeClr val="bg1"/>
                </a:solidFill>
                <a:latin typeface="Verdana"/>
                <a:ea typeface="Verdana"/>
              </a:rPr>
              <a:t>Usuario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. </a:t>
            </a:r>
          </a:p>
          <a:p>
            <a:pPr indent="-228600" algn="just"/>
            <a:endParaRPr lang="en-US" sz="1100" dirty="0">
              <a:solidFill>
                <a:schemeClr val="bg1"/>
              </a:solidFill>
              <a:latin typeface="Verdana"/>
              <a:ea typeface="Verdana"/>
            </a:endParaRPr>
          </a:p>
          <a:p>
            <a:pPr indent="-228600" algn="just"/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Haga click 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sobre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el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período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actual.</a:t>
            </a:r>
          </a:p>
          <a:p>
            <a:pPr indent="-228600" algn="just"/>
            <a:endParaRPr lang="en-US" sz="1100" dirty="0">
              <a:solidFill>
                <a:schemeClr val="bg1"/>
              </a:solidFill>
              <a:latin typeface="Verdana"/>
              <a:ea typeface="Verdana"/>
            </a:endParaRPr>
          </a:p>
          <a:p>
            <a:pPr indent="-228600" algn="just"/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Seleccione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el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período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deseado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de la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lista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desplegable.</a:t>
            </a:r>
            <a:endParaRPr lang="en-US" err="1">
              <a:solidFill>
                <a:schemeClr val="bg1"/>
              </a:solidFill>
            </a:endParaRPr>
          </a:p>
          <a:p>
            <a:pPr indent="-228600" algn="just"/>
            <a:endParaRPr lang="en-US" sz="11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</p:txBody>
      </p:sp>
      <p:sp>
        <p:nvSpPr>
          <p:cNvPr id="3" name="Flecha: curvada hacia la izquierda 2">
            <a:extLst>
              <a:ext uri="{FF2B5EF4-FFF2-40B4-BE49-F238E27FC236}">
                <a16:creationId xmlns:a16="http://schemas.microsoft.com/office/drawing/2014/main" id="{D4A369F4-8625-DD96-5FB9-D343C9E142CD}"/>
              </a:ext>
            </a:extLst>
          </p:cNvPr>
          <p:cNvSpPr/>
          <p:nvPr/>
        </p:nvSpPr>
        <p:spPr>
          <a:xfrm rot="11220000">
            <a:off x="4180436" y="2198696"/>
            <a:ext cx="485775" cy="695325"/>
          </a:xfrm>
          <a:prstGeom prst="curvedLef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4" name="Imagen 3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5BE39B30-1879-37E1-B55F-381F75C284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5350" y="1624013"/>
            <a:ext cx="1371600" cy="8382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DA7FCA32-EC22-3939-7EE6-BE7945B29E2C}"/>
              </a:ext>
            </a:extLst>
          </p:cNvPr>
          <p:cNvSpPr/>
          <p:nvPr/>
        </p:nvSpPr>
        <p:spPr>
          <a:xfrm>
            <a:off x="344537" y="3326520"/>
            <a:ext cx="735221" cy="7330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6756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FC6B3D1B-F142-2C28-2566-D2B4CF1F1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nterfaz de usuario gráfica, Texto, Aplicación, Correo electrónico&#10;&#10;El contenido generado por IA puede ser incorrecto.">
            <a:extLst>
              <a:ext uri="{FF2B5EF4-FFF2-40B4-BE49-F238E27FC236}">
                <a16:creationId xmlns:a16="http://schemas.microsoft.com/office/drawing/2014/main" id="{E7B46EDA-3CC9-40BF-AD3A-8E245A4308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0" t="16096" r="179" b="-343"/>
          <a:stretch>
            <a:fillRect/>
          </a:stretch>
        </p:blipFill>
        <p:spPr>
          <a:xfrm>
            <a:off x="351861" y="1664743"/>
            <a:ext cx="6198467" cy="2799015"/>
          </a:xfrm>
          <a:prstGeom prst="rect">
            <a:avLst/>
          </a:prstGeom>
        </p:spPr>
      </p:pic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04F898B9-A3DC-894C-8445-F225ACD58A2E}"/>
              </a:ext>
            </a:extLst>
          </p:cNvPr>
          <p:cNvSpPr txBox="1"/>
          <p:nvPr/>
        </p:nvSpPr>
        <p:spPr>
          <a:xfrm>
            <a:off x="554574" y="586796"/>
            <a:ext cx="8024283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NAVEGACIÓN EN LA PLATAFORMA DE GDI PERÍODO CALIFICATORIO 2024-2025</a:t>
            </a:r>
            <a:endParaRPr lang="en-US" sz="2400" b="1">
              <a:solidFill>
                <a:schemeClr val="bg1"/>
              </a:solidFill>
              <a:latin typeface="Verdana Pro Semibold"/>
              <a:ea typeface="Calibri"/>
              <a:cs typeface="Calibri"/>
            </a:endParaRPr>
          </a:p>
          <a:p>
            <a:pPr>
              <a:lnSpc>
                <a:spcPct val="90000"/>
              </a:lnSpc>
              <a:buSzPts val="2100"/>
            </a:pPr>
            <a:endParaRPr lang="es-419" sz="2100" b="1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66D2B9A-2D82-04AF-4C96-8D66CE59665C}"/>
              </a:ext>
            </a:extLst>
          </p:cNvPr>
          <p:cNvSpPr/>
          <p:nvPr/>
        </p:nvSpPr>
        <p:spPr>
          <a:xfrm>
            <a:off x="354062" y="2774070"/>
            <a:ext cx="763796" cy="1437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DB0AE10-C217-1C5A-1F9A-504509871173}"/>
              </a:ext>
            </a:extLst>
          </p:cNvPr>
          <p:cNvSpPr txBox="1"/>
          <p:nvPr/>
        </p:nvSpPr>
        <p:spPr>
          <a:xfrm>
            <a:off x="6794700" y="1485580"/>
            <a:ext cx="2081125" cy="30623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indent="-228600" algn="just"/>
            <a:r>
              <a:rPr lang="en-US" b="1" dirty="0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Módulo Jefatura</a:t>
            </a:r>
          </a:p>
          <a:p>
            <a:pPr indent="-228600" algn="just"/>
            <a:endParaRPr lang="en-US" b="1" dirty="0">
              <a:solidFill>
                <a:schemeClr val="bg1"/>
              </a:solidFill>
              <a:latin typeface="Verdana Pro"/>
              <a:ea typeface="Calibri"/>
              <a:cs typeface="Calibri"/>
            </a:endParaRPr>
          </a:p>
          <a:p>
            <a:pPr algn="just"/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Se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muestran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los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/las 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funcionarios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/as bajo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su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jefatura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. </a:t>
            </a:r>
          </a:p>
          <a:p>
            <a:pPr algn="just"/>
            <a:endParaRPr lang="en-US" sz="110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pPr algn="just"/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Cada color refiere al estado del proceso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calificatorio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del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funcionario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/a.   </a:t>
            </a:r>
            <a:endParaRPr lang="en-US" dirty="0">
              <a:solidFill>
                <a:schemeClr val="bg1"/>
              </a:solidFill>
            </a:endParaRPr>
          </a:p>
          <a:p>
            <a:pPr algn="just"/>
            <a:endParaRPr lang="en-US" sz="110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pPr algn="just"/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Blanco: Sin Pre-</a:t>
            </a:r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calificación</a:t>
            </a:r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.</a:t>
            </a:r>
          </a:p>
          <a:p>
            <a:pPr algn="just"/>
            <a:endParaRPr lang="en-US" sz="1100" b="1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pPr algn="just"/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Amarillo: En </a:t>
            </a:r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Proceso</a:t>
            </a:r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.</a:t>
            </a:r>
            <a:endParaRPr lang="en-US" dirty="0">
              <a:solidFill>
                <a:schemeClr val="bg1"/>
              </a:solidFill>
            </a:endParaRPr>
          </a:p>
          <a:p>
            <a:pPr indent="-228600" algn="just"/>
            <a:endParaRPr lang="en-US" sz="1100" b="1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pPr indent="-228600" algn="just"/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Verde: </a:t>
            </a:r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Proceso</a:t>
            </a:r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cerrado</a:t>
            </a:r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1386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FF056886-5932-2EAE-05D7-FFED76087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nterfaz de usuario gráfica, Texto, Aplicación, Chat o mensaje de texto&#10;&#10;El contenido generado por IA puede ser incorrecto.">
            <a:extLst>
              <a:ext uri="{FF2B5EF4-FFF2-40B4-BE49-F238E27FC236}">
                <a16:creationId xmlns:a16="http://schemas.microsoft.com/office/drawing/2014/main" id="{4522BF3C-DD01-3733-D300-EC1FE26033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2" t="22119" r="881" b="7165"/>
          <a:stretch>
            <a:fillRect/>
          </a:stretch>
        </p:blipFill>
        <p:spPr>
          <a:xfrm>
            <a:off x="236812" y="1733744"/>
            <a:ext cx="6223395" cy="2502698"/>
          </a:xfrm>
          <a:prstGeom prst="rect">
            <a:avLst/>
          </a:prstGeom>
        </p:spPr>
      </p:pic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0879F400-2F1B-4CE4-0C21-C4D2EE7B7993}"/>
              </a:ext>
            </a:extLst>
          </p:cNvPr>
          <p:cNvSpPr txBox="1"/>
          <p:nvPr/>
        </p:nvSpPr>
        <p:spPr>
          <a:xfrm>
            <a:off x="554574" y="586796"/>
            <a:ext cx="8024283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NAVEGACIÓN EN LA PLATAFORMA DE GDI PERÍODO CALIFICATORIO</a:t>
            </a:r>
            <a:r>
              <a:rPr lang="en-US" sz="2400" dirty="0">
                <a:solidFill>
                  <a:schemeClr val="bg1"/>
                </a:solidFill>
                <a:ea typeface="Calibri"/>
                <a:sym typeface="Verdana"/>
              </a:rPr>
              <a:t> </a:t>
            </a:r>
            <a:r>
              <a:rPr lang="en-US" sz="2400" b="1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2024-2025</a:t>
            </a:r>
            <a:endParaRPr lang="en-US" sz="2400" b="1">
              <a:solidFill>
                <a:schemeClr val="bg1"/>
              </a:solidFill>
              <a:latin typeface="Verdana Pro Semibold"/>
              <a:ea typeface="Calibri"/>
              <a:cs typeface="Calibri"/>
            </a:endParaRPr>
          </a:p>
          <a:p>
            <a:pPr>
              <a:lnSpc>
                <a:spcPct val="90000"/>
              </a:lnSpc>
              <a:buSzPts val="2100"/>
            </a:pPr>
            <a:endParaRPr lang="es-419" sz="2100" b="1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47ACA1-3567-2843-0F28-44299CE5DD59}"/>
              </a:ext>
            </a:extLst>
          </p:cNvPr>
          <p:cNvSpPr/>
          <p:nvPr/>
        </p:nvSpPr>
        <p:spPr>
          <a:xfrm>
            <a:off x="334692" y="2235918"/>
            <a:ext cx="655966" cy="10593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394A232-47ED-ECE8-CE0C-4ED789C52517}"/>
              </a:ext>
            </a:extLst>
          </p:cNvPr>
          <p:cNvSpPr txBox="1"/>
          <p:nvPr/>
        </p:nvSpPr>
        <p:spPr>
          <a:xfrm>
            <a:off x="6752366" y="1527913"/>
            <a:ext cx="2070541" cy="30623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indent="-228600" algn="just"/>
            <a:r>
              <a:rPr lang="en-US" b="1" dirty="0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Apartado Evaluar</a:t>
            </a:r>
            <a:endParaRPr lang="en-US" b="1">
              <a:solidFill>
                <a:schemeClr val="bg1"/>
              </a:solidFill>
              <a:latin typeface="Verdana Pro"/>
              <a:ea typeface="Calibri"/>
              <a:cs typeface="Calibri"/>
            </a:endParaRPr>
          </a:p>
          <a:p>
            <a:pPr indent="-228600" algn="just"/>
            <a:endParaRPr lang="en-US" b="1" dirty="0">
              <a:solidFill>
                <a:schemeClr val="bg1"/>
              </a:solidFill>
              <a:latin typeface="Verdana Pro"/>
              <a:ea typeface="Calibri"/>
              <a:cs typeface="Calibri"/>
            </a:endParaRPr>
          </a:p>
          <a:p>
            <a:pPr algn="just"/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Se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observa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una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vista con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información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básica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del funcionario/a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a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su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cargo y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tres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submódulos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: </a:t>
            </a:r>
            <a:endParaRPr lang="en-US">
              <a:solidFill>
                <a:schemeClr val="bg1"/>
              </a:solidFill>
              <a:ea typeface="Verdana"/>
            </a:endParaRPr>
          </a:p>
          <a:p>
            <a:pPr algn="just"/>
            <a:endParaRPr lang="en-US" sz="1100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Informe de </a:t>
            </a:r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desempeño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según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  cargo del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funcionario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/a.</a:t>
            </a:r>
          </a:p>
          <a:p>
            <a:pPr algn="just"/>
            <a:endParaRPr lang="en-US" sz="1100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Planificación</a:t>
            </a:r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 de </a:t>
            </a:r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desempeño</a:t>
            </a:r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 PC24-25. </a:t>
            </a:r>
            <a:endParaRPr lang="en-US" b="1" dirty="0">
              <a:solidFill>
                <a:schemeClr val="bg1"/>
              </a:solidFill>
              <a:ea typeface="Verdana"/>
            </a:endParaRPr>
          </a:p>
          <a:p>
            <a:pPr algn="just"/>
            <a:endParaRPr lang="en-US" sz="1100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Pauta de </a:t>
            </a:r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retroalimentación</a:t>
            </a:r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 PC24-25.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AB479A0-B87C-B9A4-C4C5-448F64F5D33F}"/>
              </a:ext>
            </a:extLst>
          </p:cNvPr>
          <p:cNvSpPr/>
          <p:nvPr/>
        </p:nvSpPr>
        <p:spPr>
          <a:xfrm>
            <a:off x="334692" y="3432832"/>
            <a:ext cx="655966" cy="4231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0506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0736A90A-43FD-C838-26C6-20C448ACA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A25E175D-C4B1-D377-34EC-5A37CD3B2D58}"/>
              </a:ext>
            </a:extLst>
          </p:cNvPr>
          <p:cNvSpPr txBox="1"/>
          <p:nvPr/>
        </p:nvSpPr>
        <p:spPr>
          <a:xfrm>
            <a:off x="554574" y="586796"/>
            <a:ext cx="8024283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NAVEGACIÓN EN LA PLATAFORMA DE GDI PERÍODO CALIFICATORIO 2024-2025</a:t>
            </a:r>
            <a:endParaRPr lang="en-US" sz="2400" b="1">
              <a:solidFill>
                <a:schemeClr val="bg1"/>
              </a:solidFill>
              <a:latin typeface="Verdana Pro Semibold"/>
              <a:ea typeface="Calibri"/>
              <a:cs typeface="Calibri"/>
            </a:endParaRPr>
          </a:p>
          <a:p>
            <a:pPr>
              <a:lnSpc>
                <a:spcPct val="90000"/>
              </a:lnSpc>
              <a:buSzPts val="2100"/>
            </a:pPr>
            <a:endParaRPr lang="es-419" sz="2100" b="1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2954FFA-744D-C6E2-11BE-4AD83C7805AB}"/>
              </a:ext>
            </a:extLst>
          </p:cNvPr>
          <p:cNvSpPr txBox="1"/>
          <p:nvPr/>
        </p:nvSpPr>
        <p:spPr>
          <a:xfrm>
            <a:off x="6667699" y="1718303"/>
            <a:ext cx="2242870" cy="23852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indent="-228600" algn="just"/>
            <a:r>
              <a:rPr lang="en-US" b="1" dirty="0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Módulo Funcionario</a:t>
            </a:r>
          </a:p>
          <a:p>
            <a:pPr indent="-228600" algn="just"/>
            <a:endParaRPr lang="en-US" b="1" dirty="0">
              <a:solidFill>
                <a:schemeClr val="bg1"/>
              </a:solidFill>
              <a:latin typeface="Verdana Pro"/>
              <a:ea typeface="Calibri"/>
              <a:cs typeface="Calibri"/>
            </a:endParaRPr>
          </a:p>
          <a:p>
            <a:pPr indent="-228600" algn="just"/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Se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observa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una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vista con la 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información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del funcionario/a y dos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submódulos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: </a:t>
            </a:r>
            <a:endParaRPr lang="en-US" dirty="0">
              <a:solidFill>
                <a:schemeClr val="bg1"/>
              </a:solidFill>
              <a:latin typeface="Verdana"/>
              <a:ea typeface="Verdana"/>
            </a:endParaRPr>
          </a:p>
          <a:p>
            <a:pPr indent="-228600" algn="just"/>
            <a:endParaRPr lang="en-US" sz="110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pPr indent="-228600" algn="just"/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Planificación</a:t>
            </a:r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 de </a:t>
            </a:r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desempeño</a:t>
            </a:r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 PC24-25.</a:t>
            </a:r>
          </a:p>
          <a:p>
            <a:pPr indent="-228600" algn="just"/>
            <a:endParaRPr lang="en-US" sz="1100" b="1" dirty="0">
              <a:solidFill>
                <a:schemeClr val="bg1"/>
              </a:solidFill>
              <a:latin typeface="Verdana"/>
              <a:ea typeface="Verdana"/>
            </a:endParaRPr>
          </a:p>
          <a:p>
            <a:pPr indent="-228600" algn="just"/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Pauta de </a:t>
            </a:r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retroalimentación</a:t>
            </a:r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 PC24-25.</a:t>
            </a:r>
          </a:p>
        </p:txBody>
      </p:sp>
      <p:pic>
        <p:nvPicPr>
          <p:cNvPr id="2" name="Imagen 1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809EB8A2-1F64-3A7D-763C-47336427E0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377" y="1714051"/>
            <a:ext cx="6088812" cy="240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591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A0387087-86D6-9D0A-B23B-DC8C2BC96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aptura de pantalla de computadora&#10;&#10;El contenido generado por IA puede ser incorrecto.">
            <a:extLst>
              <a:ext uri="{FF2B5EF4-FFF2-40B4-BE49-F238E27FC236}">
                <a16:creationId xmlns:a16="http://schemas.microsoft.com/office/drawing/2014/main" id="{9417BA3B-B9FF-131B-0573-00570B0E42C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2" t="20145" r="881" b="8543"/>
          <a:stretch>
            <a:fillRect/>
          </a:stretch>
        </p:blipFill>
        <p:spPr>
          <a:xfrm>
            <a:off x="236812" y="1746061"/>
            <a:ext cx="6147913" cy="2485128"/>
          </a:xfrm>
          <a:prstGeom prst="rect">
            <a:avLst/>
          </a:prstGeom>
        </p:spPr>
      </p:pic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5FB2A394-E134-4C7C-6BFD-4DEFCACFA1B5}"/>
              </a:ext>
            </a:extLst>
          </p:cNvPr>
          <p:cNvSpPr txBox="1"/>
          <p:nvPr/>
        </p:nvSpPr>
        <p:spPr>
          <a:xfrm>
            <a:off x="554574" y="586796"/>
            <a:ext cx="8024283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NAVEGACIÓN EN LA PLATAFORMA DE GDI PERÍODO </a:t>
            </a:r>
            <a:r>
              <a:rPr lang="en-US" sz="2400" b="1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CALIFICATORIO 2025-2026</a:t>
            </a:r>
            <a:endParaRPr lang="en-US" sz="2400" b="1">
              <a:solidFill>
                <a:schemeClr val="bg1"/>
              </a:solidFill>
              <a:latin typeface="Verdana Pro Semibold"/>
              <a:ea typeface="Calibri"/>
              <a:cs typeface="Calibri"/>
            </a:endParaRPr>
          </a:p>
          <a:p>
            <a:pPr>
              <a:lnSpc>
                <a:spcPct val="90000"/>
              </a:lnSpc>
              <a:buSzPts val="2100"/>
            </a:pPr>
            <a:endParaRPr lang="es-419" sz="2100" b="1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821E4E8-9642-3BAB-1802-283FBAC369A5}"/>
              </a:ext>
            </a:extLst>
          </p:cNvPr>
          <p:cNvSpPr/>
          <p:nvPr/>
        </p:nvSpPr>
        <p:spPr>
          <a:xfrm>
            <a:off x="259211" y="2570191"/>
            <a:ext cx="742230" cy="703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8AA9A33-A557-4017-E3C4-39EE4DAC9EBE}"/>
              </a:ext>
            </a:extLst>
          </p:cNvPr>
          <p:cNvSpPr txBox="1"/>
          <p:nvPr/>
        </p:nvSpPr>
        <p:spPr>
          <a:xfrm>
            <a:off x="6752366" y="1420191"/>
            <a:ext cx="2070541" cy="32778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b="1" dirty="0" err="1">
                <a:solidFill>
                  <a:schemeClr val="bg1"/>
                </a:solidFill>
                <a:latin typeface="Verdana Pro"/>
                <a:ea typeface="Verdana"/>
              </a:rPr>
              <a:t>Módulo</a:t>
            </a:r>
            <a:r>
              <a:rPr lang="en-US" b="1" dirty="0">
                <a:solidFill>
                  <a:schemeClr val="bg1"/>
                </a:solidFill>
                <a:latin typeface="Verdana Pro"/>
                <a:ea typeface="Verdana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Verdana Pro"/>
                <a:ea typeface="Verdana"/>
              </a:rPr>
              <a:t>Jefatura</a:t>
            </a:r>
            <a:endParaRPr lang="en-US">
              <a:solidFill>
                <a:schemeClr val="bg1"/>
              </a:solidFill>
              <a:latin typeface="Verdana Pro"/>
              <a:ea typeface="Verdana"/>
            </a:endParaRPr>
          </a:p>
          <a:p>
            <a:pPr algn="just"/>
            <a:endParaRPr lang="en-US" b="1" dirty="0">
              <a:solidFill>
                <a:schemeClr val="bg1"/>
              </a:solidFill>
              <a:latin typeface="Verdana Pro"/>
              <a:ea typeface="Verdana"/>
            </a:endParaRPr>
          </a:p>
          <a:p>
            <a:pPr algn="just"/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Se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muestran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los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/las 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funcionarios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/as bajo su jefatura. </a:t>
            </a:r>
          </a:p>
          <a:p>
            <a:pPr algn="just"/>
            <a:endParaRPr lang="en-US" sz="1100">
              <a:latin typeface="Verdana"/>
              <a:ea typeface="Verdana"/>
            </a:endParaRPr>
          </a:p>
          <a:p>
            <a:pPr algn="just"/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Cada color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refiere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al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estado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 del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proceso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calificatorio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 del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funcionario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.   </a:t>
            </a:r>
          </a:p>
          <a:p>
            <a:pPr algn="just"/>
            <a:endParaRPr lang="en-US" sz="1100">
              <a:latin typeface="Verdana"/>
              <a:ea typeface="Verdana"/>
            </a:endParaRPr>
          </a:p>
          <a:p>
            <a:pPr algn="just"/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Blanco: Sin Pre-</a:t>
            </a:r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calificación</a:t>
            </a:r>
            <a:endParaRPr lang="en-US" sz="1100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endParaRPr lang="en-US" sz="1100">
              <a:latin typeface="Verdana"/>
              <a:ea typeface="Verdana"/>
            </a:endParaRPr>
          </a:p>
          <a:p>
            <a:pPr algn="just"/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Amarillo: En </a:t>
            </a:r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Proceso</a:t>
            </a:r>
            <a:endParaRPr lang="en-US" sz="1100">
              <a:solidFill>
                <a:schemeClr val="bg1"/>
              </a:solidFill>
              <a:latin typeface="Verdana"/>
              <a:ea typeface="Verdana"/>
            </a:endParaRPr>
          </a:p>
          <a:p>
            <a:pPr indent="-228600" algn="just"/>
            <a:endParaRPr lang="en-US" sz="1100">
              <a:latin typeface="Verdana"/>
              <a:ea typeface="Verdana"/>
            </a:endParaRPr>
          </a:p>
          <a:p>
            <a:pPr indent="-228600" algn="just"/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Verde: </a:t>
            </a:r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Proceso</a:t>
            </a:r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cerrado</a:t>
            </a:r>
            <a:endParaRPr lang="en-US" sz="1100">
              <a:solidFill>
                <a:schemeClr val="bg1"/>
              </a:solidFill>
              <a:latin typeface="Verdana"/>
              <a:ea typeface="Verdana"/>
            </a:endParaRPr>
          </a:p>
          <a:p>
            <a:pPr indent="-228600" algn="just"/>
            <a:endParaRPr lang="en-US" b="1">
              <a:solidFill>
                <a:schemeClr val="bg1"/>
              </a:solidFill>
              <a:latin typeface="Verdana Pro"/>
              <a:ea typeface="Calibri"/>
              <a:cs typeface="Calibri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4315566-0489-1759-32AA-1632DD9635FD}"/>
              </a:ext>
            </a:extLst>
          </p:cNvPr>
          <p:cNvSpPr/>
          <p:nvPr/>
        </p:nvSpPr>
        <p:spPr>
          <a:xfrm>
            <a:off x="259211" y="3486747"/>
            <a:ext cx="763796" cy="6387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38690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B64B54D2-4573-FD0E-E5CA-8DBA29844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9A82BDB1-6B12-9D4A-A007-D897C62692F0}"/>
              </a:ext>
            </a:extLst>
          </p:cNvPr>
          <p:cNvSpPr txBox="1"/>
          <p:nvPr/>
        </p:nvSpPr>
        <p:spPr>
          <a:xfrm>
            <a:off x="554574" y="586796"/>
            <a:ext cx="8024283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NAVEGACIÓN EN LA PLATAFORMA DE GDI PERÍODO CALIFICATORIO 2025-2026</a:t>
            </a:r>
            <a:endParaRPr lang="en-US" sz="2400" b="1">
              <a:solidFill>
                <a:schemeClr val="bg1"/>
              </a:solidFill>
              <a:latin typeface="Verdana Pro Semibold"/>
              <a:ea typeface="Calibri"/>
              <a:cs typeface="Calibri"/>
            </a:endParaRPr>
          </a:p>
          <a:p>
            <a:pPr>
              <a:lnSpc>
                <a:spcPct val="90000"/>
              </a:lnSpc>
              <a:buSzPts val="2100"/>
            </a:pPr>
            <a:endParaRPr lang="es-419" sz="2100" b="1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0ED5557-B2A3-0872-9827-A40F91D61DA6}"/>
              </a:ext>
            </a:extLst>
          </p:cNvPr>
          <p:cNvSpPr txBox="1"/>
          <p:nvPr/>
        </p:nvSpPr>
        <p:spPr>
          <a:xfrm>
            <a:off x="6460266" y="1617944"/>
            <a:ext cx="2471669" cy="28931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indent="-228600" algn="just"/>
            <a:r>
              <a:rPr lang="en-US" b="1" dirty="0" err="1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Apartado</a:t>
            </a:r>
            <a:r>
              <a:rPr lang="en-US" b="1" dirty="0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Evaluar</a:t>
            </a:r>
            <a:endParaRPr lang="en-US" b="1">
              <a:solidFill>
                <a:schemeClr val="bg1"/>
              </a:solidFill>
              <a:latin typeface="Verdana Pro"/>
              <a:ea typeface="Calibri"/>
              <a:cs typeface="Calibri"/>
            </a:endParaRPr>
          </a:p>
          <a:p>
            <a:pPr indent="-228600" algn="just"/>
            <a:endParaRPr lang="en-US" b="1" dirty="0">
              <a:solidFill>
                <a:schemeClr val="bg1"/>
              </a:solidFill>
              <a:latin typeface="Verdana Pro"/>
              <a:ea typeface="Calibri"/>
              <a:cs typeface="Calibri"/>
            </a:endParaRPr>
          </a:p>
          <a:p>
            <a:pPr algn="just"/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Se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observa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una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vista con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información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básica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del/la 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funcionario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/a a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su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cargo y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tres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submódulos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: </a:t>
            </a:r>
            <a:endParaRPr lang="en-US" dirty="0">
              <a:solidFill>
                <a:schemeClr val="bg1"/>
              </a:solidFill>
              <a:ea typeface="Verdana"/>
            </a:endParaRPr>
          </a:p>
          <a:p>
            <a:pPr algn="just"/>
            <a:endParaRPr lang="en-US" sz="1100" dirty="0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Informe de </a:t>
            </a:r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desempeño</a:t>
            </a:r>
          </a:p>
          <a:p>
            <a:pPr algn="just"/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seleccionado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 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según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  cargo del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funcionario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/a.</a:t>
            </a:r>
            <a:endParaRPr lang="en-US" dirty="0">
              <a:solidFill>
                <a:schemeClr val="bg1"/>
              </a:solidFill>
            </a:endParaRPr>
          </a:p>
          <a:p>
            <a:pPr algn="just"/>
            <a:endParaRPr lang="en-US" sz="1100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Planificación</a:t>
            </a:r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 de </a:t>
            </a:r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desempeño</a:t>
            </a:r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 PC25-26. </a:t>
            </a:r>
            <a:endParaRPr lang="en-US" b="1" dirty="0">
              <a:solidFill>
                <a:schemeClr val="bg1"/>
              </a:solidFill>
              <a:ea typeface="Verdana"/>
            </a:endParaRPr>
          </a:p>
          <a:p>
            <a:pPr algn="just"/>
            <a:endParaRPr lang="en-US" sz="1100" dirty="0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Pauta de </a:t>
            </a:r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retroalimentación</a:t>
            </a:r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 PC25-26.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" name="Imagen 1" descr="Interfaz de usuario gráfica, Texto, Aplicación, Chat o mensaje de texto&#10;&#10;El contenido generado por IA puede ser incorrecto.">
            <a:extLst>
              <a:ext uri="{FF2B5EF4-FFF2-40B4-BE49-F238E27FC236}">
                <a16:creationId xmlns:a16="http://schemas.microsoft.com/office/drawing/2014/main" id="{834A7867-2C84-07EA-E02C-5A1940FCF4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123" y="1672535"/>
            <a:ext cx="5851585" cy="277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649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19511A4F-71A7-4541-D4F7-751556CF4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nterfaz de usuario gráfica, Texto, Aplicación, Correo electrónico&#10;&#10;El contenido generado por IA puede ser incorrecto.">
            <a:extLst>
              <a:ext uri="{FF2B5EF4-FFF2-40B4-BE49-F238E27FC236}">
                <a16:creationId xmlns:a16="http://schemas.microsoft.com/office/drawing/2014/main" id="{05A835AF-9941-817C-BE19-6742F7B8788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82" t="16769" r="169" b="2229"/>
          <a:stretch>
            <a:fillRect/>
          </a:stretch>
        </p:blipFill>
        <p:spPr>
          <a:xfrm>
            <a:off x="227062" y="1710609"/>
            <a:ext cx="6180334" cy="2692179"/>
          </a:xfrm>
          <a:prstGeom prst="rect">
            <a:avLst/>
          </a:prstGeom>
        </p:spPr>
      </p:pic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E9DBB439-1CEF-0F06-02A3-60311233BF23}"/>
              </a:ext>
            </a:extLst>
          </p:cNvPr>
          <p:cNvSpPr txBox="1"/>
          <p:nvPr/>
        </p:nvSpPr>
        <p:spPr>
          <a:xfrm>
            <a:off x="554574" y="586796"/>
            <a:ext cx="8024283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NAVEGACIÓN EN LA PLATAFORMA DE GDI </a:t>
            </a:r>
            <a:r>
              <a:rPr lang="en-US" sz="2400" b="1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PERÍODO CALIFICATORIO 2025-2026</a:t>
            </a:r>
            <a:endParaRPr lang="en-US" sz="2400" b="1">
              <a:solidFill>
                <a:schemeClr val="bg1"/>
              </a:solidFill>
              <a:latin typeface="Verdana Pro Semibold"/>
              <a:ea typeface="Calibri"/>
              <a:cs typeface="Calibri"/>
            </a:endParaRPr>
          </a:p>
          <a:p>
            <a:pPr>
              <a:lnSpc>
                <a:spcPct val="90000"/>
              </a:lnSpc>
              <a:buSzPts val="2100"/>
            </a:pPr>
            <a:endParaRPr lang="es-419" sz="2100" b="1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AF3C4D6-51BA-3549-14B3-2B0C0989F688}"/>
              </a:ext>
            </a:extLst>
          </p:cNvPr>
          <p:cNvSpPr/>
          <p:nvPr/>
        </p:nvSpPr>
        <p:spPr>
          <a:xfrm>
            <a:off x="227062" y="2689404"/>
            <a:ext cx="806129" cy="1533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3F842BE-C0EF-3D56-5209-0198B62A8B81}"/>
              </a:ext>
            </a:extLst>
          </p:cNvPr>
          <p:cNvSpPr txBox="1"/>
          <p:nvPr/>
        </p:nvSpPr>
        <p:spPr>
          <a:xfrm>
            <a:off x="6667699" y="1625971"/>
            <a:ext cx="2242870" cy="256993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indent="-228600" algn="just"/>
            <a:r>
              <a:rPr lang="en-US" b="1" dirty="0" err="1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Módulo</a:t>
            </a:r>
            <a:r>
              <a:rPr lang="en-US" b="1" dirty="0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 </a:t>
            </a:r>
            <a:r>
              <a:rPr lang="en-US" b="1" dirty="0" err="1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Funcionario</a:t>
            </a:r>
            <a:endParaRPr lang="en-US" b="1">
              <a:solidFill>
                <a:schemeClr val="bg1"/>
              </a:solidFill>
              <a:latin typeface="Verdana Pro"/>
              <a:ea typeface="Calibri"/>
              <a:cs typeface="Calibri"/>
            </a:endParaRPr>
          </a:p>
          <a:p>
            <a:pPr indent="-228600" algn="just"/>
            <a:endParaRPr lang="en-US" b="1" dirty="0">
              <a:solidFill>
                <a:schemeClr val="bg1"/>
              </a:solidFill>
              <a:latin typeface="Verdana Pro"/>
              <a:ea typeface="Calibri"/>
              <a:cs typeface="Calibri"/>
            </a:endParaRPr>
          </a:p>
          <a:p>
            <a:pPr indent="-228600" algn="just"/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Se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observa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una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vista con la 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información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del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funcionario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y dos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submódulos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: </a:t>
            </a:r>
            <a:endParaRPr lang="en-US" dirty="0">
              <a:solidFill>
                <a:schemeClr val="bg1"/>
              </a:solidFill>
              <a:latin typeface="Verdana"/>
              <a:ea typeface="Verdana"/>
            </a:endParaRPr>
          </a:p>
          <a:p>
            <a:pPr indent="-228600" algn="just"/>
            <a:endParaRPr lang="en-US" sz="110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pPr indent="-228600" algn="just"/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Planificación</a:t>
            </a:r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 de </a:t>
            </a:r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desempeño</a:t>
            </a:r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 PC25-26.</a:t>
            </a:r>
            <a:endParaRPr lang="en-US" b="1" dirty="0">
              <a:solidFill>
                <a:schemeClr val="bg1"/>
              </a:solidFill>
              <a:ea typeface="Verdana"/>
            </a:endParaRPr>
          </a:p>
          <a:p>
            <a:pPr indent="-228600" algn="just"/>
            <a:endParaRPr lang="en-US" sz="1100" b="1" dirty="0">
              <a:solidFill>
                <a:schemeClr val="bg1"/>
              </a:solidFill>
              <a:latin typeface="Verdana"/>
              <a:ea typeface="Verdana"/>
            </a:endParaRPr>
          </a:p>
          <a:p>
            <a:pPr indent="-228600" algn="just"/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Pauta de </a:t>
            </a:r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retroalimentación</a:t>
            </a:r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 PC25-26.</a:t>
            </a:r>
            <a:endParaRPr lang="en-US" b="1" dirty="0" err="1">
              <a:solidFill>
                <a:schemeClr val="bg1"/>
              </a:solidFill>
              <a:latin typeface="Verdana"/>
            </a:endParaRPr>
          </a:p>
          <a:p>
            <a:pPr indent="-228600" algn="just"/>
            <a:endParaRPr lang="en-US" sz="120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Imagen 2" descr="Interfaz de usuario gráfica, Texto, Aplicación, Chat o mensaje de texto&#10;&#10;El contenido generado por IA puede ser incorrecto.">
            <a:extLst>
              <a:ext uri="{FF2B5EF4-FFF2-40B4-BE49-F238E27FC236}">
                <a16:creationId xmlns:a16="http://schemas.microsoft.com/office/drawing/2014/main" id="{3E8E9D4B-BA3F-F414-73F5-0F590A062DF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615" r="8205" b="11111"/>
          <a:stretch>
            <a:fillRect/>
          </a:stretch>
        </p:blipFill>
        <p:spPr>
          <a:xfrm>
            <a:off x="2979737" y="3694642"/>
            <a:ext cx="1355024" cy="69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724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7E069AC0-988A-E165-6EA4-B3ABE7A6F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aptura de pantalla de computadora&#10;&#10;El contenido generado por IA puede ser incorrecto.">
            <a:extLst>
              <a:ext uri="{FF2B5EF4-FFF2-40B4-BE49-F238E27FC236}">
                <a16:creationId xmlns:a16="http://schemas.microsoft.com/office/drawing/2014/main" id="{CEC36042-10F6-9196-F974-268E48AF34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2" t="20145" r="881" b="8543"/>
          <a:stretch>
            <a:fillRect/>
          </a:stretch>
        </p:blipFill>
        <p:spPr>
          <a:xfrm>
            <a:off x="236812" y="1746061"/>
            <a:ext cx="6147913" cy="2485128"/>
          </a:xfrm>
          <a:prstGeom prst="rect">
            <a:avLst/>
          </a:prstGeom>
        </p:spPr>
      </p:pic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638F26F8-BBD8-7E47-2D50-B66CD2F55064}"/>
              </a:ext>
            </a:extLst>
          </p:cNvPr>
          <p:cNvSpPr txBox="1"/>
          <p:nvPr/>
        </p:nvSpPr>
        <p:spPr>
          <a:xfrm>
            <a:off x="554574" y="586796"/>
            <a:ext cx="8024283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NAVEGACIÓN EN LA PLATAFORMA DE GDI PERÍODO </a:t>
            </a:r>
            <a:r>
              <a:rPr lang="en-US" sz="2400" b="1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CALIFICATORIO 2026-2027</a:t>
            </a:r>
            <a:endParaRPr lang="en-US" sz="2400" b="1">
              <a:solidFill>
                <a:schemeClr val="bg1"/>
              </a:solidFill>
              <a:latin typeface="Verdana Pro Semibold"/>
              <a:ea typeface="Calibri"/>
              <a:cs typeface="Calibri"/>
            </a:endParaRPr>
          </a:p>
          <a:p>
            <a:pPr>
              <a:lnSpc>
                <a:spcPct val="90000"/>
              </a:lnSpc>
              <a:buSzPts val="2100"/>
            </a:pPr>
            <a:endParaRPr lang="es-419" sz="2100" b="1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E828DDA-EBB7-2EF2-6C1C-C6A6FD8FC588}"/>
              </a:ext>
            </a:extLst>
          </p:cNvPr>
          <p:cNvSpPr/>
          <p:nvPr/>
        </p:nvSpPr>
        <p:spPr>
          <a:xfrm>
            <a:off x="334692" y="2570191"/>
            <a:ext cx="623617" cy="7358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45737C4-F7AF-3EED-BC7A-D836C0DCEA2B}"/>
              </a:ext>
            </a:extLst>
          </p:cNvPr>
          <p:cNvSpPr txBox="1"/>
          <p:nvPr/>
        </p:nvSpPr>
        <p:spPr>
          <a:xfrm>
            <a:off x="6752366" y="1420191"/>
            <a:ext cx="2070541" cy="32778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b="1" dirty="0" err="1">
                <a:solidFill>
                  <a:schemeClr val="bg1"/>
                </a:solidFill>
                <a:latin typeface="Verdana Pro"/>
                <a:ea typeface="Verdana"/>
              </a:rPr>
              <a:t>Módulo</a:t>
            </a:r>
            <a:r>
              <a:rPr lang="en-US" b="1" dirty="0">
                <a:solidFill>
                  <a:schemeClr val="bg1"/>
                </a:solidFill>
                <a:latin typeface="Verdana Pro"/>
                <a:ea typeface="Verdana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Verdana Pro"/>
                <a:ea typeface="Verdana"/>
              </a:rPr>
              <a:t>Jefatura</a:t>
            </a:r>
            <a:endParaRPr lang="en-US">
              <a:solidFill>
                <a:schemeClr val="bg1"/>
              </a:solidFill>
              <a:latin typeface="Verdana Pro"/>
              <a:ea typeface="Verdana"/>
            </a:endParaRPr>
          </a:p>
          <a:p>
            <a:pPr algn="just"/>
            <a:endParaRPr lang="en-US" b="1" dirty="0">
              <a:solidFill>
                <a:schemeClr val="bg1"/>
              </a:solidFill>
              <a:latin typeface="Verdana Pro"/>
              <a:ea typeface="Verdana"/>
            </a:endParaRPr>
          </a:p>
          <a:p>
            <a:pPr algn="just"/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Se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muestran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los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funcionario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bajo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sujefatura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. </a:t>
            </a:r>
          </a:p>
          <a:p>
            <a:pPr algn="just"/>
            <a:endParaRPr lang="en-US" sz="1100">
              <a:latin typeface="Verdana"/>
              <a:ea typeface="Verdana"/>
            </a:endParaRPr>
          </a:p>
          <a:p>
            <a:pPr algn="just"/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Cada color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refiere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al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estado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 del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proceso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calificatorio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 del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funcionario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.   </a:t>
            </a:r>
          </a:p>
          <a:p>
            <a:pPr algn="just"/>
            <a:endParaRPr lang="en-US" sz="1100">
              <a:latin typeface="Verdana"/>
              <a:ea typeface="Verdana"/>
            </a:endParaRPr>
          </a:p>
          <a:p>
            <a:pPr algn="just"/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Blanco: Sin Pre-</a:t>
            </a:r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calificación</a:t>
            </a:r>
            <a:endParaRPr lang="en-US" sz="1100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endParaRPr lang="en-US" sz="1100">
              <a:latin typeface="Verdana"/>
              <a:ea typeface="Verdana"/>
            </a:endParaRPr>
          </a:p>
          <a:p>
            <a:pPr algn="just"/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Amarillo: En </a:t>
            </a:r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Proceso</a:t>
            </a:r>
            <a:endParaRPr lang="en-US" sz="1100">
              <a:solidFill>
                <a:schemeClr val="bg1"/>
              </a:solidFill>
              <a:latin typeface="Verdana"/>
              <a:ea typeface="Verdana"/>
            </a:endParaRPr>
          </a:p>
          <a:p>
            <a:pPr indent="-228600" algn="just"/>
            <a:endParaRPr lang="en-US" sz="1100">
              <a:latin typeface="Verdana"/>
              <a:ea typeface="Verdana"/>
            </a:endParaRPr>
          </a:p>
          <a:p>
            <a:pPr indent="-228600" algn="just"/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Verde: </a:t>
            </a:r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Proceso</a:t>
            </a:r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cerrado</a:t>
            </a:r>
            <a:endParaRPr lang="en-US" sz="1100">
              <a:solidFill>
                <a:schemeClr val="bg1"/>
              </a:solidFill>
              <a:latin typeface="Verdana"/>
              <a:ea typeface="Verdana"/>
            </a:endParaRPr>
          </a:p>
          <a:p>
            <a:pPr indent="-228600" algn="just"/>
            <a:endParaRPr lang="en-US" b="1">
              <a:solidFill>
                <a:schemeClr val="bg1"/>
              </a:solidFill>
              <a:latin typeface="Verdana Pro"/>
              <a:ea typeface="Calibri"/>
              <a:cs typeface="Calibri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310B05FE-BF35-D5CE-0207-CDE75FAD5239}"/>
              </a:ext>
            </a:extLst>
          </p:cNvPr>
          <p:cNvSpPr/>
          <p:nvPr/>
        </p:nvSpPr>
        <p:spPr>
          <a:xfrm>
            <a:off x="334692" y="3486747"/>
            <a:ext cx="623617" cy="5632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74966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81605CA4-DBA5-FAFE-E0B0-9245D41AC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437EC03E-CC82-6236-607E-6BEAB1EA2346}"/>
              </a:ext>
            </a:extLst>
          </p:cNvPr>
          <p:cNvSpPr txBox="1"/>
          <p:nvPr/>
        </p:nvSpPr>
        <p:spPr>
          <a:xfrm>
            <a:off x="554574" y="586796"/>
            <a:ext cx="8024283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NAVEGACIÓN EN LA PLATAFORMA DE GDI PERÍODO CALIFICATORIO</a:t>
            </a:r>
            <a:r>
              <a:rPr lang="en-US" sz="2400" dirty="0">
                <a:solidFill>
                  <a:schemeClr val="bg1"/>
                </a:solidFill>
                <a:ea typeface="Calibri"/>
                <a:sym typeface="Verdana"/>
              </a:rPr>
              <a:t> </a:t>
            </a:r>
            <a:r>
              <a:rPr lang="en-US" sz="2400" b="1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2026-2027</a:t>
            </a:r>
            <a:endParaRPr lang="en-US" sz="2400" b="1">
              <a:solidFill>
                <a:schemeClr val="bg1"/>
              </a:solidFill>
              <a:latin typeface="Verdana Pro Semibold"/>
              <a:ea typeface="Calibri"/>
              <a:cs typeface="Calibri"/>
            </a:endParaRPr>
          </a:p>
          <a:p>
            <a:pPr>
              <a:lnSpc>
                <a:spcPct val="90000"/>
              </a:lnSpc>
              <a:buSzPts val="2100"/>
            </a:pPr>
            <a:endParaRPr lang="es-419" sz="2100" b="1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EA2E1B8-4C12-F9D4-93E7-C94D944F2977}"/>
              </a:ext>
            </a:extLst>
          </p:cNvPr>
          <p:cNvSpPr txBox="1"/>
          <p:nvPr/>
        </p:nvSpPr>
        <p:spPr>
          <a:xfrm>
            <a:off x="6752366" y="1527913"/>
            <a:ext cx="2070541" cy="30623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indent="-228600" algn="just"/>
            <a:r>
              <a:rPr lang="en-US" b="1" dirty="0" err="1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Apartado</a:t>
            </a:r>
            <a:r>
              <a:rPr lang="en-US" b="1" dirty="0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Evaluar</a:t>
            </a:r>
            <a:endParaRPr lang="en-US" b="1" err="1">
              <a:solidFill>
                <a:schemeClr val="bg1"/>
              </a:solidFill>
              <a:latin typeface="Verdana Pro"/>
              <a:ea typeface="Calibri"/>
              <a:cs typeface="Calibri"/>
            </a:endParaRPr>
          </a:p>
          <a:p>
            <a:pPr indent="-228600" algn="just"/>
            <a:endParaRPr lang="en-US" b="1" dirty="0">
              <a:solidFill>
                <a:schemeClr val="bg1"/>
              </a:solidFill>
              <a:latin typeface="Verdana Pro"/>
              <a:ea typeface="Calibri"/>
              <a:cs typeface="Calibri"/>
            </a:endParaRPr>
          </a:p>
          <a:p>
            <a:pPr algn="just"/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Se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observa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una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vista con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información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básica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del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funcionario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a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su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cargo y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tres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submódulos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: </a:t>
            </a:r>
            <a:endParaRPr lang="en-US">
              <a:solidFill>
                <a:schemeClr val="bg1"/>
              </a:solidFill>
              <a:ea typeface="Verdana"/>
            </a:endParaRPr>
          </a:p>
          <a:p>
            <a:pPr algn="just"/>
            <a:endParaRPr lang="en-US" sz="1100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Informe de </a:t>
            </a:r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desempeño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según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  cargo del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funcionario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/a.</a:t>
            </a:r>
          </a:p>
          <a:p>
            <a:pPr algn="just"/>
            <a:endParaRPr lang="en-US" sz="1100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Planificación</a:t>
            </a:r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 de </a:t>
            </a:r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desempeño</a:t>
            </a:r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 PC26-27. </a:t>
            </a:r>
            <a:endParaRPr lang="en-US" b="1" dirty="0">
              <a:solidFill>
                <a:schemeClr val="bg1"/>
              </a:solidFill>
              <a:ea typeface="Verdana"/>
            </a:endParaRPr>
          </a:p>
          <a:p>
            <a:pPr algn="just"/>
            <a:endParaRPr lang="en-US" sz="1100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Pauta de </a:t>
            </a:r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retroalimentación</a:t>
            </a:r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 PC26-27.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" name="Imagen 1" descr="Tabla&#10;&#10;El contenido generado por IA puede ser incorrecto.">
            <a:extLst>
              <a:ext uri="{FF2B5EF4-FFF2-40B4-BE49-F238E27FC236}">
                <a16:creationId xmlns:a16="http://schemas.microsoft.com/office/drawing/2014/main" id="{A26EE811-F96C-4374-FEFA-EC0180FFED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934" y="1529867"/>
            <a:ext cx="5952226" cy="301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9090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C0F4DBE4-3CCF-773C-4711-6157E1EFF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AB031836-77A0-9FF6-D793-4B7C502D9321}"/>
              </a:ext>
            </a:extLst>
          </p:cNvPr>
          <p:cNvSpPr txBox="1"/>
          <p:nvPr/>
        </p:nvSpPr>
        <p:spPr>
          <a:xfrm>
            <a:off x="554574" y="586796"/>
            <a:ext cx="8024283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NAVEGACIÓN EN LA PLATAFORMA DE GDI </a:t>
            </a:r>
            <a:r>
              <a:rPr lang="en-US" sz="2400" b="1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PERÍODO CALIFICATORIO 2026-2027</a:t>
            </a:r>
            <a:endParaRPr lang="en-US" sz="2400" b="1">
              <a:solidFill>
                <a:schemeClr val="bg1"/>
              </a:solidFill>
              <a:latin typeface="Verdana Pro Semibold"/>
              <a:ea typeface="Calibri"/>
              <a:cs typeface="Calibri"/>
            </a:endParaRPr>
          </a:p>
          <a:p>
            <a:pPr>
              <a:lnSpc>
                <a:spcPct val="90000"/>
              </a:lnSpc>
              <a:buSzPts val="2100"/>
            </a:pPr>
            <a:endParaRPr lang="es-419" sz="2100" b="1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6C2E888-2AC8-F6E2-6038-35166B9D2028}"/>
              </a:ext>
            </a:extLst>
          </p:cNvPr>
          <p:cNvSpPr txBox="1"/>
          <p:nvPr/>
        </p:nvSpPr>
        <p:spPr>
          <a:xfrm>
            <a:off x="6667699" y="1625971"/>
            <a:ext cx="2242870" cy="256993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indent="-228600" algn="just"/>
            <a:r>
              <a:rPr lang="en-US" b="1" dirty="0" err="1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Módulo</a:t>
            </a:r>
            <a:r>
              <a:rPr lang="en-US" b="1" dirty="0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 </a:t>
            </a:r>
            <a:r>
              <a:rPr lang="en-US" b="1" dirty="0" err="1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Funcionario</a:t>
            </a:r>
            <a:endParaRPr lang="en-US" b="1">
              <a:solidFill>
                <a:schemeClr val="bg1"/>
              </a:solidFill>
              <a:latin typeface="Verdana Pro"/>
              <a:ea typeface="Calibri"/>
              <a:cs typeface="Calibri"/>
            </a:endParaRPr>
          </a:p>
          <a:p>
            <a:pPr indent="-228600" algn="just"/>
            <a:endParaRPr lang="en-US" b="1" dirty="0">
              <a:solidFill>
                <a:schemeClr val="bg1"/>
              </a:solidFill>
              <a:latin typeface="Verdana Pro"/>
              <a:ea typeface="Calibri"/>
              <a:cs typeface="Calibri"/>
            </a:endParaRPr>
          </a:p>
          <a:p>
            <a:pPr indent="-228600" algn="just"/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Se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observa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una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vista con la 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información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del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funcionario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y dos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submódulos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: </a:t>
            </a:r>
            <a:endParaRPr lang="en-US" dirty="0">
              <a:solidFill>
                <a:schemeClr val="bg1"/>
              </a:solidFill>
              <a:latin typeface="Verdana"/>
              <a:ea typeface="Verdana"/>
            </a:endParaRPr>
          </a:p>
          <a:p>
            <a:pPr indent="-228600" algn="just"/>
            <a:endParaRPr lang="en-US" sz="110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pPr indent="-228600" algn="just"/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Planificación</a:t>
            </a:r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 de </a:t>
            </a:r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desempeño</a:t>
            </a:r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 PC26-27.</a:t>
            </a:r>
            <a:endParaRPr lang="en-US" b="1" dirty="0">
              <a:solidFill>
                <a:schemeClr val="bg1"/>
              </a:solidFill>
              <a:ea typeface="Verdana"/>
            </a:endParaRPr>
          </a:p>
          <a:p>
            <a:pPr indent="-228600" algn="just"/>
            <a:endParaRPr lang="en-US" sz="1100" b="1" dirty="0">
              <a:solidFill>
                <a:schemeClr val="bg1"/>
              </a:solidFill>
              <a:latin typeface="Verdana"/>
              <a:ea typeface="Verdana"/>
            </a:endParaRPr>
          </a:p>
          <a:p>
            <a:pPr indent="-228600" algn="just"/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Pauta de </a:t>
            </a:r>
            <a:r>
              <a:rPr lang="en-US" sz="1100" b="1" dirty="0" err="1">
                <a:solidFill>
                  <a:schemeClr val="bg1"/>
                </a:solidFill>
                <a:latin typeface="Verdana"/>
                <a:ea typeface="Verdana"/>
              </a:rPr>
              <a:t>retroalimentación</a:t>
            </a:r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</a:rPr>
              <a:t> PC26-27.</a:t>
            </a:r>
            <a:endParaRPr lang="en-US" b="1" dirty="0" err="1">
              <a:solidFill>
                <a:schemeClr val="bg1"/>
              </a:solidFill>
              <a:latin typeface="Verdana"/>
            </a:endParaRPr>
          </a:p>
          <a:p>
            <a:pPr indent="-228600" algn="just"/>
            <a:endParaRPr lang="en-US" sz="120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Imagen 2" descr="Interfaz de usuario gráfica, Texto, Aplicación&#10;&#10;El contenido generado por IA puede ser incorrecto.">
            <a:extLst>
              <a:ext uri="{FF2B5EF4-FFF2-40B4-BE49-F238E27FC236}">
                <a16:creationId xmlns:a16="http://schemas.microsoft.com/office/drawing/2014/main" id="{6345A5F2-8B11-BECC-7C6B-1A76F4A6DC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52" t="22068" r="13875" b="5966"/>
          <a:stretch>
            <a:fillRect/>
          </a:stretch>
        </p:blipFill>
        <p:spPr>
          <a:xfrm>
            <a:off x="348711" y="1623023"/>
            <a:ext cx="5455157" cy="25718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6F001ACE-4753-EE34-1023-238A1065B9F3}"/>
              </a:ext>
            </a:extLst>
          </p:cNvPr>
          <p:cNvSpPr/>
          <p:nvPr/>
        </p:nvSpPr>
        <p:spPr>
          <a:xfrm>
            <a:off x="420956" y="2203568"/>
            <a:ext cx="623617" cy="983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C18DFDD-DA4A-FA2D-28B5-957F12C8B7E5}"/>
              </a:ext>
            </a:extLst>
          </p:cNvPr>
          <p:cNvSpPr/>
          <p:nvPr/>
        </p:nvSpPr>
        <p:spPr>
          <a:xfrm>
            <a:off x="420956" y="3325002"/>
            <a:ext cx="623617" cy="714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636CC37-1E2C-1830-340D-D79E3D0788D5}"/>
              </a:ext>
            </a:extLst>
          </p:cNvPr>
          <p:cNvSpPr/>
          <p:nvPr/>
        </p:nvSpPr>
        <p:spPr>
          <a:xfrm>
            <a:off x="356258" y="4047464"/>
            <a:ext cx="2144022" cy="131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17809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587C42C6-0A1C-E99A-1A96-96125EAA6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B7EAC801-FAC4-604F-EF43-55C343A05880}"/>
              </a:ext>
            </a:extLst>
          </p:cNvPr>
          <p:cNvSpPr txBox="1"/>
          <p:nvPr/>
        </p:nvSpPr>
        <p:spPr>
          <a:xfrm>
            <a:off x="554574" y="586796"/>
            <a:ext cx="8024283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NAVEGACIÓN EN LA PLATAFORMA DE GDI</a:t>
            </a:r>
            <a:endParaRPr lang="en-US" sz="2400" b="1">
              <a:solidFill>
                <a:schemeClr val="bg1"/>
              </a:solidFill>
              <a:latin typeface="Verdana Pro Semibold"/>
              <a:ea typeface="Calibri"/>
              <a:cs typeface="Calibri"/>
            </a:endParaRPr>
          </a:p>
          <a:p>
            <a:pPr>
              <a:lnSpc>
                <a:spcPct val="90000"/>
              </a:lnSpc>
              <a:buSzPts val="2100"/>
            </a:pPr>
            <a:endParaRPr lang="es-419" sz="2100" b="1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B7033F6-62CF-AD8C-06D0-F651406FA6BC}"/>
              </a:ext>
            </a:extLst>
          </p:cNvPr>
          <p:cNvSpPr txBox="1"/>
          <p:nvPr/>
        </p:nvSpPr>
        <p:spPr>
          <a:xfrm>
            <a:off x="489030" y="2541090"/>
            <a:ext cx="8162746" cy="16158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100" dirty="0">
                <a:solidFill>
                  <a:schemeClr val="bg1"/>
                </a:solidFill>
                <a:latin typeface="Verdana"/>
                <a:ea typeface="Verdana"/>
              </a:rPr>
              <a:t>Al </a:t>
            </a:r>
            <a:r>
              <a:rPr lang="es-ES" sz="1100" err="1">
                <a:solidFill>
                  <a:schemeClr val="bg1"/>
                </a:solidFill>
                <a:latin typeface="Verdana"/>
                <a:ea typeface="Verdana"/>
              </a:rPr>
              <a:t>iniciar</a:t>
            </a:r>
            <a:r>
              <a:rPr lang="es-E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s-ES" sz="1100" err="1">
                <a:solidFill>
                  <a:schemeClr val="bg1"/>
                </a:solidFill>
                <a:latin typeface="Verdana"/>
                <a:ea typeface="Verdana"/>
              </a:rPr>
              <a:t>sesión</a:t>
            </a:r>
            <a:r>
              <a:rPr lang="es-ES" sz="1100" dirty="0">
                <a:solidFill>
                  <a:schemeClr val="bg1"/>
                </a:solidFill>
                <a:latin typeface="Verdana"/>
                <a:ea typeface="Verdana"/>
              </a:rPr>
              <a:t>, </a:t>
            </a:r>
            <a:r>
              <a:rPr lang="es-ES" sz="1100" err="1">
                <a:solidFill>
                  <a:schemeClr val="bg1"/>
                </a:solidFill>
                <a:latin typeface="Verdana"/>
                <a:ea typeface="Verdana"/>
              </a:rPr>
              <a:t>el</a:t>
            </a:r>
            <a:r>
              <a:rPr lang="es-ES" sz="1100">
                <a:solidFill>
                  <a:schemeClr val="bg1"/>
                </a:solidFill>
                <a:latin typeface="Verdana"/>
                <a:ea typeface="Verdana"/>
              </a:rPr>
              <a:t> Panel Central de Bienvenida muestra </a:t>
            </a:r>
            <a:r>
              <a:rPr lang="es-ES" sz="1100" err="1">
                <a:solidFill>
                  <a:schemeClr val="bg1"/>
                </a:solidFill>
                <a:latin typeface="Verdana"/>
                <a:ea typeface="Verdana"/>
              </a:rPr>
              <a:t>el</a:t>
            </a:r>
            <a:r>
              <a:rPr lang="es-E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s-ES" sz="1100" err="1">
                <a:solidFill>
                  <a:schemeClr val="bg1"/>
                </a:solidFill>
                <a:latin typeface="Verdana"/>
                <a:ea typeface="Verdana"/>
              </a:rPr>
              <a:t>mensaje</a:t>
            </a:r>
            <a:r>
              <a:rPr lang="es-E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s-ES" sz="1100" b="1">
                <a:solidFill>
                  <a:schemeClr val="bg1"/>
                </a:solidFill>
                <a:latin typeface="Verdana"/>
                <a:ea typeface="Verdana"/>
              </a:rPr>
              <a:t>"</a:t>
            </a:r>
            <a:r>
              <a:rPr lang="es-ES" sz="1100" b="1" err="1">
                <a:solidFill>
                  <a:schemeClr val="bg1"/>
                </a:solidFill>
                <a:latin typeface="Verdana"/>
                <a:ea typeface="Verdana"/>
              </a:rPr>
              <a:t>Evaluación</a:t>
            </a:r>
            <a:r>
              <a:rPr lang="es-ES" sz="1100" b="1" dirty="0">
                <a:solidFill>
                  <a:schemeClr val="bg1"/>
                </a:solidFill>
                <a:latin typeface="Verdana"/>
                <a:ea typeface="Verdana"/>
              </a:rPr>
              <a:t> disponible"</a:t>
            </a:r>
            <a:r>
              <a:rPr lang="es-ES" sz="1100" dirty="0">
                <a:solidFill>
                  <a:schemeClr val="bg1"/>
                </a:solidFill>
                <a:latin typeface="Verdana"/>
                <a:ea typeface="Verdana"/>
              </a:rPr>
              <a:t>. </a:t>
            </a:r>
            <a:endParaRPr lang="en-US" sz="1100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endParaRPr lang="es-ES" sz="1100" dirty="0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r>
              <a:rPr lang="es-ES" sz="1100" b="1">
                <a:solidFill>
                  <a:schemeClr val="bg1"/>
                </a:solidFill>
                <a:latin typeface="Verdana"/>
                <a:ea typeface="Verdana"/>
              </a:rPr>
              <a:t>Se habilitan tres </a:t>
            </a:r>
            <a:r>
              <a:rPr lang="es-ES" sz="1100" b="1" dirty="0">
                <a:solidFill>
                  <a:schemeClr val="bg1"/>
                </a:solidFill>
                <a:latin typeface="Verdana"/>
                <a:ea typeface="Verdana"/>
              </a:rPr>
              <a:t>opciones: Apelar, Aceptar notas y Descargar hoja. </a:t>
            </a:r>
            <a:endParaRPr lang="en-US" sz="1100" b="1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endParaRPr lang="es-ES" sz="1100" dirty="0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r>
              <a:rPr lang="es-ES" sz="1100" dirty="0">
                <a:solidFill>
                  <a:schemeClr val="bg1"/>
                </a:solidFill>
                <a:latin typeface="Verdana"/>
                <a:ea typeface="Verdana"/>
              </a:rPr>
              <a:t>Una vez descargada la hoja de evaluación, se activará el cronómetro de apelación, correspondiente a un plazo de 5 días hábiles. Dicho </a:t>
            </a:r>
            <a:r>
              <a:rPr lang="es-ES" sz="1100">
                <a:solidFill>
                  <a:schemeClr val="bg1"/>
                </a:solidFill>
                <a:latin typeface="Verdana"/>
                <a:ea typeface="Verdana"/>
              </a:rPr>
              <a:t>cronómetro,</a:t>
            </a:r>
            <a:r>
              <a:rPr lang="es-ES" sz="1100" dirty="0">
                <a:solidFill>
                  <a:schemeClr val="bg1"/>
                </a:solidFill>
                <a:latin typeface="Verdana"/>
                <a:ea typeface="Verdana"/>
              </a:rPr>
              <a:t> notifica en tiempo real al usuario el plazo restante. </a:t>
            </a:r>
            <a:endParaRPr lang="en-US" sz="1100" dirty="0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endParaRPr lang="es-ES" sz="1100" dirty="0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r>
              <a:rPr lang="es-ES" sz="1100" b="1">
                <a:solidFill>
                  <a:schemeClr val="bg1"/>
                </a:solidFill>
                <a:latin typeface="Verdana"/>
                <a:ea typeface="Verdana"/>
              </a:rPr>
              <a:t>Importante</a:t>
            </a:r>
            <a:r>
              <a:rPr lang="es-ES" sz="1100">
                <a:solidFill>
                  <a:schemeClr val="bg1"/>
                </a:solidFill>
                <a:latin typeface="Verdana"/>
                <a:ea typeface="Verdana"/>
              </a:rPr>
              <a:t>: Al expirar el tiempo, el proceso se cierra </a:t>
            </a:r>
            <a:r>
              <a:rPr lang="es-ES" sz="1100" dirty="0">
                <a:solidFill>
                  <a:schemeClr val="bg1"/>
                </a:solidFill>
                <a:latin typeface="Verdana"/>
                <a:ea typeface="Verdana"/>
              </a:rPr>
              <a:t>automáticamente y se dan por aceptadas las calificaciones.</a:t>
            </a:r>
            <a:endParaRPr lang="en-US" sz="1100">
              <a:solidFill>
                <a:schemeClr val="bg1"/>
              </a:solidFill>
              <a:latin typeface="Verdana"/>
              <a:ea typeface="Verdana"/>
            </a:endParaRPr>
          </a:p>
        </p:txBody>
      </p:sp>
      <p:pic>
        <p:nvPicPr>
          <p:cNvPr id="3" name="Imagen 2" descr="Interfaz de usuario gráfica, Texto, Aplicación&#10;&#10;El contenido generado por IA puede ser incorrecto.">
            <a:extLst>
              <a:ext uri="{FF2B5EF4-FFF2-40B4-BE49-F238E27FC236}">
                <a16:creationId xmlns:a16="http://schemas.microsoft.com/office/drawing/2014/main" id="{38F7FCC7-62B3-D910-956F-651DE2E4D4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9" y="1717479"/>
            <a:ext cx="8162746" cy="69493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EB68245-DAFA-B3FD-5077-26D659625FCE}"/>
              </a:ext>
            </a:extLst>
          </p:cNvPr>
          <p:cNvSpPr txBox="1"/>
          <p:nvPr/>
        </p:nvSpPr>
        <p:spPr>
          <a:xfrm>
            <a:off x="1731188" y="1172042"/>
            <a:ext cx="570139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Verdana Pro"/>
              </a:rPr>
              <a:t>¿</a:t>
            </a:r>
            <a:r>
              <a:rPr lang="en-US" sz="1800" b="1" dirty="0" err="1">
                <a:solidFill>
                  <a:schemeClr val="bg1"/>
                </a:solidFill>
                <a:latin typeface="Verdana Pro"/>
              </a:rPr>
              <a:t>Cómo</a:t>
            </a:r>
            <a:r>
              <a:rPr lang="en-US" sz="1800" b="1" dirty="0">
                <a:solidFill>
                  <a:schemeClr val="bg1"/>
                </a:solidFill>
                <a:latin typeface="Verdana Pro"/>
              </a:rPr>
              <a:t> se </a:t>
            </a:r>
            <a:r>
              <a:rPr lang="en-US" sz="1800" b="1" dirty="0" err="1">
                <a:solidFill>
                  <a:schemeClr val="bg1"/>
                </a:solidFill>
                <a:latin typeface="Verdana Pro"/>
              </a:rPr>
              <a:t>realiza</a:t>
            </a:r>
            <a:r>
              <a:rPr lang="en-US" sz="1800" b="1" dirty="0">
                <a:solidFill>
                  <a:schemeClr val="bg1"/>
                </a:solidFill>
                <a:latin typeface="Verdana Pro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Verdana Pro"/>
              </a:rPr>
              <a:t>una</a:t>
            </a:r>
            <a:r>
              <a:rPr lang="en-US" sz="1800" b="1" dirty="0">
                <a:solidFill>
                  <a:schemeClr val="bg1"/>
                </a:solidFill>
                <a:latin typeface="Verdana Pro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Verdana Pro"/>
              </a:rPr>
              <a:t>apelación</a:t>
            </a:r>
            <a:r>
              <a:rPr lang="en-US" sz="1800" b="1" dirty="0">
                <a:solidFill>
                  <a:schemeClr val="bg1"/>
                </a:solidFill>
                <a:latin typeface="Verdana Pro"/>
              </a:rPr>
              <a:t>?</a:t>
            </a:r>
            <a:endParaRPr lang="es-ES" sz="1800">
              <a:solidFill>
                <a:schemeClr val="bg1"/>
              </a:solidFill>
              <a:latin typeface="Verdana Pro"/>
            </a:endParaRPr>
          </a:p>
        </p:txBody>
      </p:sp>
    </p:spTree>
    <p:extLst>
      <p:ext uri="{BB962C8B-B14F-4D97-AF65-F5344CB8AC3E}">
        <p14:creationId xmlns:p14="http://schemas.microsoft.com/office/powerpoint/2010/main" val="15443404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7A655F63-8E02-8381-0709-36CC19441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A4849FBE-6D97-A60B-9523-FE19494EAE4E}"/>
              </a:ext>
            </a:extLst>
          </p:cNvPr>
          <p:cNvSpPr txBox="1"/>
          <p:nvPr/>
        </p:nvSpPr>
        <p:spPr>
          <a:xfrm>
            <a:off x="554574" y="586796"/>
            <a:ext cx="8024283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NAVEGACIÓN EN LA PLATAFORMA DE GDI MANTENEDOR GDI</a:t>
            </a:r>
            <a:endParaRPr lang="en-US" sz="2400" b="1">
              <a:solidFill>
                <a:schemeClr val="bg1"/>
              </a:solidFill>
              <a:latin typeface="Verdana Pro Semibold"/>
              <a:ea typeface="Calibri"/>
              <a:cs typeface="Calibri"/>
            </a:endParaRPr>
          </a:p>
          <a:p>
            <a:pPr>
              <a:lnSpc>
                <a:spcPct val="90000"/>
              </a:lnSpc>
              <a:buSzPts val="2100"/>
            </a:pPr>
            <a:endParaRPr lang="es-419" sz="2100" b="1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88B2E27-79EA-F33D-4A6C-52F15CEB4BE7}"/>
              </a:ext>
            </a:extLst>
          </p:cNvPr>
          <p:cNvSpPr txBox="1"/>
          <p:nvPr/>
        </p:nvSpPr>
        <p:spPr>
          <a:xfrm>
            <a:off x="6667699" y="1910673"/>
            <a:ext cx="2242870" cy="20005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indent="-228600" algn="just"/>
            <a:r>
              <a:rPr lang="en-US" b="1" dirty="0" err="1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Mantenedor</a:t>
            </a:r>
            <a:r>
              <a:rPr lang="en-US" b="1" dirty="0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 GDI</a:t>
            </a:r>
          </a:p>
          <a:p>
            <a:pPr indent="-228600" algn="just"/>
            <a:endParaRPr lang="en-US" sz="11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pPr indent="-228600" algn="just"/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En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el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 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mantenedor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de GDI se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observan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los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siguientes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datos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de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los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/las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funcionarios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/as:</a:t>
            </a:r>
          </a:p>
          <a:p>
            <a:pPr indent="-228600" algn="just"/>
            <a:endParaRPr lang="en-US" sz="11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pPr indent="-228600" algn="just"/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Rut,   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Cód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. Fun,    Nombre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Funcionario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/a, Nombre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Jefatura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 y la Unidad del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Funcionario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/a.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Imagen 2" descr="Interfaz de usuario gráfica, Texto, Aplicación, Correo electrónico&#10;&#10;El contenido generado por IA puede ser incorrecto.">
            <a:extLst>
              <a:ext uri="{FF2B5EF4-FFF2-40B4-BE49-F238E27FC236}">
                <a16:creationId xmlns:a16="http://schemas.microsoft.com/office/drawing/2014/main" id="{404F1DDC-B4A6-FD50-B941-361786C558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141" b="6865"/>
          <a:stretch>
            <a:fillRect/>
          </a:stretch>
        </p:blipFill>
        <p:spPr>
          <a:xfrm>
            <a:off x="180975" y="1626329"/>
            <a:ext cx="6410334" cy="279048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28A1108-3A6C-EB21-971D-B39879207121}"/>
              </a:ext>
            </a:extLst>
          </p:cNvPr>
          <p:cNvSpPr/>
          <p:nvPr/>
        </p:nvSpPr>
        <p:spPr>
          <a:xfrm>
            <a:off x="217537" y="2689404"/>
            <a:ext cx="729929" cy="914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D5EAA82-2B17-B6CD-7BDF-5CB9B6D5115B}"/>
              </a:ext>
            </a:extLst>
          </p:cNvPr>
          <p:cNvSpPr/>
          <p:nvPr/>
        </p:nvSpPr>
        <p:spPr>
          <a:xfrm>
            <a:off x="217537" y="4108629"/>
            <a:ext cx="768029" cy="853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96065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509FE0D5-53C7-D687-93A7-1B2EA1DBF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A0F81103-E93F-F4BA-D7DD-4470187B9983}"/>
              </a:ext>
            </a:extLst>
          </p:cNvPr>
          <p:cNvSpPr txBox="1"/>
          <p:nvPr/>
        </p:nvSpPr>
        <p:spPr>
          <a:xfrm>
            <a:off x="554574" y="586796"/>
            <a:ext cx="8024283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NAVEGACIÓN EN LA PLATAFORMA DE GDI MANTENEDOR GDI</a:t>
            </a:r>
            <a:endParaRPr lang="en-US" sz="2400" b="1">
              <a:solidFill>
                <a:schemeClr val="bg1"/>
              </a:solidFill>
              <a:latin typeface="Verdana Pro Semibold"/>
              <a:ea typeface="Calibri"/>
              <a:cs typeface="Calibri"/>
            </a:endParaRPr>
          </a:p>
          <a:p>
            <a:pPr>
              <a:lnSpc>
                <a:spcPct val="90000"/>
              </a:lnSpc>
              <a:buSzPts val="2100"/>
            </a:pPr>
            <a:endParaRPr lang="es-419" sz="2100" b="1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103D4DF-5883-54C9-F1F3-1E0578E52576}"/>
              </a:ext>
            </a:extLst>
          </p:cNvPr>
          <p:cNvSpPr txBox="1"/>
          <p:nvPr/>
        </p:nvSpPr>
        <p:spPr>
          <a:xfrm>
            <a:off x="5714300" y="1551384"/>
            <a:ext cx="2871520" cy="28931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indent="-228600" algn="just"/>
            <a:r>
              <a:rPr lang="en-US" b="1" dirty="0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Acciones en el mantenedor GDI</a:t>
            </a:r>
            <a:endParaRPr lang="es-ES">
              <a:solidFill>
                <a:schemeClr val="bg1"/>
              </a:solidFill>
            </a:endParaRPr>
          </a:p>
          <a:p>
            <a:pPr indent="-228600" algn="just"/>
            <a:endParaRPr lang="en-US" sz="11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pPr indent="-228600" algn="just"/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Agregar Funcionario/a a evaluar.</a:t>
            </a:r>
          </a:p>
          <a:p>
            <a:pPr indent="-228600" algn="just"/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Paso 1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: Haga click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en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el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ícono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rojo de personas. </a:t>
            </a:r>
          </a:p>
          <a:p>
            <a:pPr indent="-228600" algn="just"/>
            <a:endParaRPr lang="en-US" sz="11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pPr indent="-228600" algn="just"/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Paso 2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: Se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desplegará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un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buscador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por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 RUT.</a:t>
            </a:r>
          </a:p>
          <a:p>
            <a:pPr indent="-228600" algn="just"/>
            <a:endParaRPr lang="en-US" sz="11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pPr indent="-228600" algn="just"/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Paso 3: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Digite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el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Rut del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funcionario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/a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que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desea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asignar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y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seleccione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buscar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. </a:t>
            </a:r>
          </a:p>
          <a:p>
            <a:pPr indent="-228600" algn="just"/>
            <a:endParaRPr lang="en-US" sz="11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pPr indent="-228600" algn="just"/>
            <a:r>
              <a:rPr lang="en-US" sz="11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Paso 4: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Confirme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los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datos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del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funcionario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/a y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asignelo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. </a:t>
            </a:r>
          </a:p>
        </p:txBody>
      </p:sp>
      <p:pic>
        <p:nvPicPr>
          <p:cNvPr id="16" name="Imagen 15" descr="Interfaz de usuario gráfica, Texto, Correo electrónico&#10;&#10;El contenido generado por IA puede ser incorrecto.">
            <a:extLst>
              <a:ext uri="{FF2B5EF4-FFF2-40B4-BE49-F238E27FC236}">
                <a16:creationId xmlns:a16="http://schemas.microsoft.com/office/drawing/2014/main" id="{C30C082A-8210-A4C7-8AFA-B0ED8D5EF0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902" y="1637849"/>
            <a:ext cx="5163808" cy="270887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DBB69ADE-D547-7318-2809-4460F93E1A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6877" y="2218247"/>
            <a:ext cx="381000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806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473AE292-F25C-BEF2-C4C0-C6ED8C9FA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EB11D86A-DE90-F542-4E17-704E3F81E357}"/>
              </a:ext>
            </a:extLst>
          </p:cNvPr>
          <p:cNvSpPr txBox="1"/>
          <p:nvPr/>
        </p:nvSpPr>
        <p:spPr>
          <a:xfrm>
            <a:off x="554574" y="586796"/>
            <a:ext cx="8024283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Verdana Pro Semibold"/>
                <a:ea typeface="Calibri"/>
                <a:cs typeface="Calibri"/>
                <a:sym typeface="Verdana"/>
              </a:rPr>
              <a:t>NAVEGACIÓN EN LA PLATAFORMA DE GDI MANTENEDOR GDI</a:t>
            </a:r>
            <a:endParaRPr lang="en-US" sz="2400" b="1">
              <a:solidFill>
                <a:schemeClr val="bg1"/>
              </a:solidFill>
              <a:latin typeface="Verdana Pro Semibold"/>
              <a:ea typeface="Calibri"/>
              <a:cs typeface="Calibri"/>
            </a:endParaRPr>
          </a:p>
          <a:p>
            <a:pPr>
              <a:lnSpc>
                <a:spcPct val="90000"/>
              </a:lnSpc>
              <a:buSzPts val="2100"/>
            </a:pPr>
            <a:endParaRPr lang="es-419" sz="2100" b="1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E3AB774-A912-7B93-B1CA-457CF9278A9F}"/>
              </a:ext>
            </a:extLst>
          </p:cNvPr>
          <p:cNvSpPr txBox="1"/>
          <p:nvPr/>
        </p:nvSpPr>
        <p:spPr>
          <a:xfrm>
            <a:off x="6239074" y="1703985"/>
            <a:ext cx="2576245" cy="28161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indent="-228600" algn="just"/>
            <a:r>
              <a:rPr lang="en-US" b="1" dirty="0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Acciones </a:t>
            </a:r>
            <a:r>
              <a:rPr lang="en-US" b="1" dirty="0" err="1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en</a:t>
            </a:r>
            <a:r>
              <a:rPr lang="en-US" b="1" dirty="0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el</a:t>
            </a:r>
            <a:r>
              <a:rPr lang="en-US" b="1" dirty="0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mantenedor</a:t>
            </a:r>
            <a:r>
              <a:rPr lang="en-US" b="1" dirty="0">
                <a:solidFill>
                  <a:schemeClr val="bg1"/>
                </a:solidFill>
                <a:latin typeface="Verdana Pro"/>
                <a:ea typeface="Calibri"/>
                <a:cs typeface="Calibri"/>
              </a:rPr>
              <a:t> GDI</a:t>
            </a:r>
            <a:endParaRPr lang="es-ES">
              <a:solidFill>
                <a:schemeClr val="bg1"/>
              </a:solidFill>
            </a:endParaRPr>
          </a:p>
          <a:p>
            <a:pPr indent="-228600" algn="just"/>
            <a:endParaRPr lang="en-US" b="1" dirty="0">
              <a:solidFill>
                <a:schemeClr val="bg1"/>
              </a:solidFill>
              <a:latin typeface="Verdana Pro"/>
              <a:ea typeface="Calibri"/>
              <a:cs typeface="Calibri"/>
            </a:endParaRPr>
          </a:p>
          <a:p>
            <a:pPr indent="-228600" algn="just"/>
            <a:r>
              <a:rPr lang="en-US" sz="12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Ver </a:t>
            </a:r>
            <a:r>
              <a:rPr lang="en-US" sz="1200" b="1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Funcionarios</a:t>
            </a:r>
            <a:r>
              <a:rPr lang="en-US" sz="12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/as </a:t>
            </a:r>
            <a:r>
              <a:rPr lang="en-US" sz="1200" b="1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Asignados</a:t>
            </a:r>
            <a:r>
              <a:rPr lang="en-US" sz="12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/as.</a:t>
            </a:r>
          </a:p>
          <a:p>
            <a:pPr algn="just"/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Haga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clic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en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el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ícono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azul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para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desplegar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el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listado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 de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</a:rPr>
              <a:t>funcionarios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</a:rPr>
              <a:t>/as.</a:t>
            </a:r>
            <a:endParaRPr lang="en-US" sz="11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pPr indent="-228600" algn="just"/>
            <a:endParaRPr lang="en-US" sz="1100" b="1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pPr indent="-228600" algn="just"/>
            <a:r>
              <a:rPr lang="en-US" sz="1200" b="1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Eliminar</a:t>
            </a:r>
            <a:r>
              <a:rPr lang="en-US" sz="12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Jefatura</a:t>
            </a:r>
            <a:r>
              <a:rPr lang="en-US" sz="12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.</a:t>
            </a:r>
          </a:p>
          <a:p>
            <a:pPr indent="-228600" algn="just"/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Debe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realizar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click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en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el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ícono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de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basurero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rojo para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realizarlo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. Se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creará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un aviso de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confirmación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de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eliminación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de Jefe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directo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 del </a:t>
            </a:r>
            <a:r>
              <a:rPr lang="en-US" sz="1100" dirty="0" err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funcionario</a:t>
            </a:r>
            <a:r>
              <a:rPr lang="en-US" sz="1100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/a.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5BABA9E0-9586-82E3-8803-3BF056D2B9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537" r="32231" b="-2703"/>
          <a:stretch>
            <a:fillRect/>
          </a:stretch>
        </p:blipFill>
        <p:spPr>
          <a:xfrm>
            <a:off x="5867599" y="2393087"/>
            <a:ext cx="371487" cy="36195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D5D5F4D-77CD-E804-F731-EC926EB056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7768" t="-1351" b="-1301"/>
          <a:stretch>
            <a:fillRect/>
          </a:stretch>
        </p:blipFill>
        <p:spPr>
          <a:xfrm>
            <a:off x="5872163" y="3448050"/>
            <a:ext cx="371477" cy="361773"/>
          </a:xfrm>
          <a:prstGeom prst="rect">
            <a:avLst/>
          </a:prstGeom>
        </p:spPr>
      </p:pic>
      <p:pic>
        <p:nvPicPr>
          <p:cNvPr id="2" name="Imagen 1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25F41351-DCDD-E402-A0D2-08B19705B1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975" y="1614488"/>
            <a:ext cx="5286375" cy="1666875"/>
          </a:xfrm>
          <a:prstGeom prst="rect">
            <a:avLst/>
          </a:prstGeom>
        </p:spPr>
      </p:pic>
      <p:pic>
        <p:nvPicPr>
          <p:cNvPr id="3" name="Imagen 2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01121A74-7608-4856-4800-F1916589650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7" t="9489" r="1573"/>
          <a:stretch>
            <a:fillRect/>
          </a:stretch>
        </p:blipFill>
        <p:spPr>
          <a:xfrm>
            <a:off x="180975" y="3443288"/>
            <a:ext cx="5281622" cy="83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9925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FADB7124-FEA9-5B36-FE04-5806FCD5D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86F75FCC-B593-E3AE-B437-4F83D6433429}"/>
              </a:ext>
            </a:extLst>
          </p:cNvPr>
          <p:cNvSpPr txBox="1"/>
          <p:nvPr/>
        </p:nvSpPr>
        <p:spPr>
          <a:xfrm>
            <a:off x="554574" y="911007"/>
            <a:ext cx="8024283" cy="2361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latin typeface="Verdana"/>
                <a:ea typeface="Verdana"/>
                <a:cs typeface="Calibri"/>
                <a:sym typeface="Verdana"/>
              </a:rPr>
              <a:t>¡GRACIAS!</a:t>
            </a:r>
            <a:endParaRPr lang="en-US" sz="3200" b="1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817F0E5-C1B0-9C00-2CE5-F3CA8D701FC4}"/>
              </a:ext>
            </a:extLst>
          </p:cNvPr>
          <p:cNvSpPr txBox="1"/>
          <p:nvPr/>
        </p:nvSpPr>
        <p:spPr>
          <a:xfrm>
            <a:off x="2286000" y="3563679"/>
            <a:ext cx="45720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CL" sz="1400" b="1" i="0" u="none" strike="noStrike" baseline="0" dirty="0">
                <a:solidFill>
                  <a:srgbClr val="FFFFFF"/>
                </a:solidFill>
                <a:latin typeface="Verdana"/>
                <a:ea typeface="Verdana"/>
              </a:rPr>
              <a:t>DEPARTAMENTO DE GESTIÓN Y </a:t>
            </a:r>
            <a:r>
              <a:rPr lang="es-CL" sz="1400" b="1" i="0" u="none" strike="noStrike" baseline="0">
                <a:solidFill>
                  <a:srgbClr val="FFFFFF"/>
                </a:solidFill>
                <a:latin typeface="Verdana"/>
                <a:ea typeface="Verdana"/>
              </a:rPr>
              <a:t>DESARROLLO DE PERSONAS</a:t>
            </a:r>
            <a:endParaRPr lang="es-ES">
              <a:latin typeface="Verdana"/>
              <a:ea typeface="Verdan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04736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04366F3-2F9C-930E-2EED-2D8AB05101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38657" y="3948542"/>
            <a:ext cx="993688" cy="993688"/>
          </a:xfrm>
          <a:prstGeom prst="rect">
            <a:avLst/>
          </a:prstGeom>
          <a:effectLst>
            <a:softEdge rad="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e5a717e-e947-42db-bfdc-2384db27f6e2" xsi:nil="true"/>
    <lcf76f155ced4ddcb4097134ff3c332f xmlns="e6e8ef44-51c6-490d-bfcb-e0c6bc982141">
      <Terms xmlns="http://schemas.microsoft.com/office/infopath/2007/PartnerControls"/>
    </lcf76f155ced4ddcb4097134ff3c332f>
    <Tipo_x0020_documento xmlns="e6e8ef44-51c6-490d-bfcb-e0c6bc982141">Gestión del Desempeño Individual</Tipo_x0020_documento>
    <Area xmlns="e6e8ef44-51c6-490d-bfcb-e0c6bc982141">Gestión de Personas</Area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08243555FE13941A04E90718E73FEDD" ma:contentTypeVersion="21" ma:contentTypeDescription="Crear nuevo documento." ma:contentTypeScope="" ma:versionID="36584eb64563c2ae0354a5a93ee813d4">
  <xsd:schema xmlns:xsd="http://www.w3.org/2001/XMLSchema" xmlns:xs="http://www.w3.org/2001/XMLSchema" xmlns:p="http://schemas.microsoft.com/office/2006/metadata/properties" xmlns:ns2="e6e8ef44-51c6-490d-bfcb-e0c6bc982141" xmlns:ns3="0e5a717e-e947-42db-bfdc-2384db27f6e2" targetNamespace="http://schemas.microsoft.com/office/2006/metadata/properties" ma:root="true" ma:fieldsID="b5949eb6d5146ff71c97d7b97af3a322" ns2:_="" ns3:_="">
    <xsd:import namespace="e6e8ef44-51c6-490d-bfcb-e0c6bc982141"/>
    <xsd:import namespace="0e5a717e-e947-42db-bfdc-2384db27f6e2"/>
    <xsd:element name="properties">
      <xsd:complexType>
        <xsd:sequence>
          <xsd:element name="documentManagement">
            <xsd:complexType>
              <xsd:all>
                <xsd:element ref="ns2:Tipo_x0020_documento" minOccurs="0"/>
                <xsd:element ref="ns2:Area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e8ef44-51c6-490d-bfcb-e0c6bc982141" elementFormDefault="qualified">
    <xsd:import namespace="http://schemas.microsoft.com/office/2006/documentManagement/types"/>
    <xsd:import namespace="http://schemas.microsoft.com/office/infopath/2007/PartnerControls"/>
    <xsd:element name="Tipo_x0020_documento" ma:index="8" nillable="true" ma:displayName="Subsección" ma:format="Dropdown" ma:internalName="Tipo_x0020_documento">
      <xsd:simpleType>
        <xsd:restriction base="dms:Choice">
          <xsd:enumeration value="Clima Laboral"/>
          <xsd:enumeration value="Seguridad Laboral"/>
          <xsd:enumeration value="Gestión del Desempeño Individual"/>
          <xsd:enumeration value="Jurídicos"/>
          <xsd:enumeration value="Formularios"/>
          <xsd:enumeration value="Documentos Oficiales"/>
          <xsd:enumeration value="Manuales y Procedimientos"/>
          <xsd:enumeration value="Administración y Finanzas"/>
          <xsd:enumeration value="Generales"/>
          <xsd:enumeration value="Destacados"/>
          <xsd:enumeration value="Seguridad de la Información"/>
          <xsd:enumeration value="Cuadernos de Educación Inicial"/>
          <xsd:enumeration value="Capacitación"/>
          <xsd:enumeration value="Varios"/>
          <xsd:enumeration value="Gestión por Competencias, Reclutamiento y Selección"/>
          <xsd:enumeration value="Formularios Vida Cámara"/>
          <xsd:enumeration value="Preguntas Frecuentes"/>
          <xsd:enumeration value="Derechos y deberes laborales"/>
          <xsd:enumeration value="Calidad de Vida"/>
          <xsd:enumeration value="Gráfica Institucional"/>
        </xsd:restriction>
      </xsd:simpleType>
    </xsd:element>
    <xsd:element name="Area" ma:index="9" nillable="true" ma:displayName="Sección" ma:default="Manuales y procedimientos" ma:format="Dropdown" ma:internalName="Area">
      <xsd:simpleType>
        <xsd:restriction base="dms:Choice">
          <xsd:enumeration value="Administración y Finanzas"/>
          <xsd:enumeration value="Manuales y procedimientos"/>
          <xsd:enumeration value="Calidad Educativa"/>
          <xsd:enumeration value="Gestión de Personas"/>
          <xsd:enumeration value="Servicio de Bienestar"/>
          <xsd:enumeration value="Tecnologías de la Información"/>
          <xsd:enumeration value="Interés General"/>
          <xsd:enumeration value="Recursos Financieros"/>
          <xsd:enumeration value="Gráfica Institucional"/>
          <xsd:enumeration value="Imagen Institucional"/>
        </xsd:restriction>
      </xsd:simpleType>
    </xsd:element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63f3741c-e9af-49d5-b039-a7ae6837d01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5a717e-e947-42db-bfdc-2384db27f6e2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Columna global de taxonomía" ma:hidden="true" ma:list="{f5b41a26-ad11-4b92-8e2c-f986303410ae}" ma:internalName="TaxCatchAll" ma:showField="CatchAllData" ma:web="0e5a717e-e947-42db-bfdc-2384db27f6e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45FC7C2-B109-4B6F-8542-32848071E414}">
  <ds:schemaRefs>
    <ds:schemaRef ds:uri="0e5a717e-e947-42db-bfdc-2384db27f6e2"/>
    <ds:schemaRef ds:uri="1517fb52-eb70-4a18-9db8-5b751a14fdc4"/>
    <ds:schemaRef ds:uri="e6e8ef44-51c6-490d-bfcb-e0c6bc982141"/>
    <ds:schemaRef ds:uri="ea7572cb-981e-4aa0-b26d-45d8342df0a4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7EF3145-73E7-4A17-88B3-51EB135954D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A1F563F-8837-4B63-A121-02E2DFA1EA3B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Presentación en pantalla (16:9)</PresentationFormat>
  <Slides>25</Slides>
  <Notes>25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Conozca la plataforma de Gestión del Desempeño Individual</dc:title>
  <cp:revision>1525</cp:revision>
  <dcterms:modified xsi:type="dcterms:W3CDTF">2026-04-13T22:23:15Z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0x010100E08243555FE13941A04E90718E73FEDD</vt:lpwstr>
  </property>
  <property fmtid="{D5CDD505-2E9C-101B-9397-08002B2CF9AE}" pid="3" name="MediaServiceImageTags">
    <vt:lpwstr/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